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1" r:id="rId2"/>
  </p:sldMasterIdLst>
  <p:notesMasterIdLst>
    <p:notesMasterId r:id="rId13"/>
  </p:notesMasterIdLst>
  <p:handoutMasterIdLst>
    <p:handoutMasterId r:id="rId14"/>
  </p:handoutMasterIdLst>
  <p:sldIdLst>
    <p:sldId id="276" r:id="rId3"/>
    <p:sldId id="360" r:id="rId4"/>
    <p:sldId id="277" r:id="rId5"/>
    <p:sldId id="354" r:id="rId6"/>
    <p:sldId id="355" r:id="rId7"/>
    <p:sldId id="356" r:id="rId8"/>
    <p:sldId id="357" r:id="rId9"/>
    <p:sldId id="358" r:id="rId10"/>
    <p:sldId id="359" r:id="rId11"/>
    <p:sldId id="306" r:id="rId12"/>
  </p:sldIdLst>
  <p:sldSz cx="51120675" cy="28754388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12F521-06C3-4343-B19E-7C22F002C6CA}">
          <p14:sldIdLst>
            <p14:sldId id="276"/>
            <p14:sldId id="360"/>
            <p14:sldId id="277"/>
            <p14:sldId id="354"/>
            <p14:sldId id="355"/>
            <p14:sldId id="356"/>
            <p14:sldId id="357"/>
            <p14:sldId id="358"/>
            <p14:sldId id="359"/>
            <p14:sldId id="306"/>
          </p14:sldIdLst>
        </p14:section>
        <p14:section name="Раздел без заголовка" id="{8B7B5251-AE87-4C38-BA0E-77242CC08D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057" userDrawn="1">
          <p15:clr>
            <a:srgbClr val="A4A3A4"/>
          </p15:clr>
        </p15:guide>
        <p15:guide id="2" pos="15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67B8"/>
    <a:srgbClr val="002F8E"/>
    <a:srgbClr val="0085B4"/>
    <a:srgbClr val="007635"/>
    <a:srgbClr val="00359E"/>
    <a:srgbClr val="002060"/>
    <a:srgbClr val="B45210"/>
    <a:srgbClr val="9E5ECE"/>
    <a:srgbClr val="7E36B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6" autoAdjust="0"/>
    <p:restoredTop sz="94291" autoAdjust="0"/>
  </p:normalViewPr>
  <p:slideViewPr>
    <p:cSldViewPr snapToGrid="0">
      <p:cViewPr varScale="1">
        <p:scale>
          <a:sx n="26" d="100"/>
          <a:sy n="26" d="100"/>
        </p:scale>
        <p:origin x="1056" y="174"/>
      </p:cViewPr>
      <p:guideLst>
        <p:guide orient="horz" pos="9057"/>
        <p:guide pos="15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466" cy="50286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074" y="0"/>
            <a:ext cx="2985465" cy="50286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F35808E6-7E0F-49E2-8CA9-9B06DEA36DD3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7432"/>
            <a:ext cx="2985466" cy="50286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074" y="9517432"/>
            <a:ext cx="2985465" cy="50286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EA71CD8B-295C-4460-8CEB-E3A02B4B94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73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02606-C9F9-48A8-B5F6-3D6715ED805A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941E9-A733-4B0F-AE5D-F2E2C055D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67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941E9-A733-4B0F-AE5D-F2E2C055D0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97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90085" y="4705871"/>
            <a:ext cx="38340506" cy="10010787"/>
          </a:xfrm>
        </p:spPr>
        <p:txBody>
          <a:bodyPr anchor="b"/>
          <a:lstStyle>
            <a:lvl1pPr algn="ctr">
              <a:defRPr sz="2515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90085" y="15102712"/>
            <a:ext cx="38340506" cy="6942319"/>
          </a:xfrm>
        </p:spPr>
        <p:txBody>
          <a:bodyPr/>
          <a:lstStyle>
            <a:lvl1pPr marL="0" indent="0" algn="ctr">
              <a:buNone/>
              <a:defRPr sz="10063"/>
            </a:lvl1pPr>
            <a:lvl2pPr marL="1916948" indent="0" algn="ctr">
              <a:buNone/>
              <a:defRPr sz="8386"/>
            </a:lvl2pPr>
            <a:lvl3pPr marL="3833896" indent="0" algn="ctr">
              <a:buNone/>
              <a:defRPr sz="7547"/>
            </a:lvl3pPr>
            <a:lvl4pPr marL="5750844" indent="0" algn="ctr">
              <a:buNone/>
              <a:defRPr sz="6708"/>
            </a:lvl4pPr>
            <a:lvl5pPr marL="7667793" indent="0" algn="ctr">
              <a:buNone/>
              <a:defRPr sz="6708"/>
            </a:lvl5pPr>
            <a:lvl6pPr marL="9584741" indent="0" algn="ctr">
              <a:buNone/>
              <a:defRPr sz="6708"/>
            </a:lvl6pPr>
            <a:lvl7pPr marL="11501689" indent="0" algn="ctr">
              <a:buNone/>
              <a:defRPr sz="6708"/>
            </a:lvl7pPr>
            <a:lvl8pPr marL="13418637" indent="0" algn="ctr">
              <a:buNone/>
              <a:defRPr sz="6708"/>
            </a:lvl8pPr>
            <a:lvl9pPr marL="15335585" indent="0" algn="ctr">
              <a:buNone/>
              <a:defRPr sz="670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6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13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583233" y="1530905"/>
            <a:ext cx="11022896" cy="243680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14547" y="1530905"/>
            <a:ext cx="32429678" cy="243680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977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56491" y="10543278"/>
            <a:ext cx="37381989" cy="9487443"/>
          </a:xfrm>
        </p:spPr>
        <p:txBody>
          <a:bodyPr anchor="b">
            <a:normAutofit/>
          </a:bodyPr>
          <a:lstStyle>
            <a:lvl1pPr>
              <a:defRPr sz="2264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56491" y="20030712"/>
            <a:ext cx="37381989" cy="472230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3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5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667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58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18128977"/>
            <a:ext cx="7315271" cy="326448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8991567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37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2056" y="2616783"/>
            <a:ext cx="37366425" cy="537054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6485" y="8945809"/>
            <a:ext cx="37381994" cy="158389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4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8631977"/>
            <a:ext cx="37381989" cy="6158420"/>
          </a:xfrm>
        </p:spPr>
        <p:txBody>
          <a:bodyPr anchor="b"/>
          <a:lstStyle>
            <a:lvl1pPr algn="l">
              <a:defRPr sz="16771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7" y="14801210"/>
            <a:ext cx="37381989" cy="3607506"/>
          </a:xfrm>
        </p:spPr>
        <p:txBody>
          <a:bodyPr anchor="t"/>
          <a:lstStyle>
            <a:lvl1pPr marL="0" indent="0" algn="l">
              <a:buNone/>
              <a:defRPr sz="838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1332553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3602106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7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6485" y="8945809"/>
            <a:ext cx="18087897" cy="158389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0577" y="8914875"/>
            <a:ext cx="18087897" cy="158389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3303033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1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4699" y="8271197"/>
            <a:ext cx="16741401" cy="2416165"/>
          </a:xfrm>
        </p:spPr>
        <p:txBody>
          <a:bodyPr anchor="b">
            <a:noAutofit/>
          </a:bodyPr>
          <a:lstStyle>
            <a:lvl1pPr marL="0" indent="0">
              <a:buNone/>
              <a:defRPr sz="10063" b="0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6487" y="10687366"/>
            <a:ext cx="18209615" cy="1406298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75063" y="8257662"/>
            <a:ext cx="16767686" cy="2416165"/>
          </a:xfrm>
        </p:spPr>
        <p:txBody>
          <a:bodyPr anchor="b">
            <a:noAutofit/>
          </a:bodyPr>
          <a:lstStyle>
            <a:lvl1pPr marL="0" indent="0">
              <a:buNone/>
              <a:defRPr sz="10063" b="0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050827" y="10673832"/>
            <a:ext cx="18191924" cy="1406298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3303033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299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09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47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1870368"/>
            <a:ext cx="14697190" cy="4093505"/>
          </a:xfrm>
        </p:spPr>
        <p:txBody>
          <a:bodyPr anchor="b"/>
          <a:lstStyle>
            <a:lvl1pPr algn="l">
              <a:defRPr sz="8386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2192" y="1870370"/>
            <a:ext cx="21726287" cy="22703988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7" y="6702703"/>
            <a:ext cx="14697190" cy="17871645"/>
          </a:xfrm>
        </p:spPr>
        <p:txBody>
          <a:bodyPr/>
          <a:lstStyle>
            <a:lvl1pPr marL="0" indent="0">
              <a:buNone/>
              <a:defRPr sz="5870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42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64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9" y="20128071"/>
            <a:ext cx="37381994" cy="2376233"/>
          </a:xfrm>
        </p:spPr>
        <p:txBody>
          <a:bodyPr anchor="b">
            <a:normAutofit/>
          </a:bodyPr>
          <a:lstStyle>
            <a:lvl1pPr algn="l">
              <a:defRPr sz="1006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56485" y="2662297"/>
            <a:ext cx="37381994" cy="16163211"/>
          </a:xfrm>
        </p:spPr>
        <p:txBody>
          <a:bodyPr anchor="t">
            <a:normAutofit/>
          </a:bodyPr>
          <a:lstStyle>
            <a:lvl1pPr marL="0" indent="0" algn="ctr">
              <a:buNone/>
              <a:defRPr sz="6708"/>
            </a:lvl1pPr>
            <a:lvl2pPr marL="1916948" indent="0">
              <a:buNone/>
              <a:defRPr sz="6708"/>
            </a:lvl2pPr>
            <a:lvl3pPr marL="3833896" indent="0">
              <a:buNone/>
              <a:defRPr sz="6708"/>
            </a:lvl3pPr>
            <a:lvl4pPr marL="5750844" indent="0">
              <a:buNone/>
              <a:defRPr sz="6708"/>
            </a:lvl4pPr>
            <a:lvl5pPr marL="7667793" indent="0">
              <a:buNone/>
              <a:defRPr sz="6708"/>
            </a:lvl5pPr>
            <a:lvl6pPr marL="9584741" indent="0">
              <a:buNone/>
              <a:defRPr sz="6708"/>
            </a:lvl6pPr>
            <a:lvl7pPr marL="11501689" indent="0">
              <a:buNone/>
              <a:defRPr sz="6708"/>
            </a:lvl7pPr>
            <a:lvl8pPr marL="13418637" indent="0">
              <a:buNone/>
              <a:defRPr sz="6708"/>
            </a:lvl8pPr>
            <a:lvl9pPr marL="15335585" indent="0">
              <a:buNone/>
              <a:defRPr sz="67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2504304"/>
            <a:ext cx="37381994" cy="2070048"/>
          </a:xfrm>
        </p:spPr>
        <p:txBody>
          <a:bodyPr>
            <a:normAutofit/>
          </a:bodyPr>
          <a:lstStyle>
            <a:lvl1pPr marL="0" indent="0">
              <a:buNone/>
              <a:defRPr sz="5031"/>
            </a:lvl1pPr>
            <a:lvl2pPr marL="1916948" indent="0">
              <a:buNone/>
              <a:defRPr sz="5031"/>
            </a:lvl2pPr>
            <a:lvl3pPr marL="3833896" indent="0">
              <a:buNone/>
              <a:defRPr sz="4193"/>
            </a:lvl3pPr>
            <a:lvl4pPr marL="5750844" indent="0">
              <a:buNone/>
              <a:defRPr sz="3774"/>
            </a:lvl4pPr>
            <a:lvl5pPr marL="7667793" indent="0">
              <a:buNone/>
              <a:defRPr sz="3774"/>
            </a:lvl5pPr>
            <a:lvl6pPr marL="9584741" indent="0">
              <a:buNone/>
              <a:defRPr sz="3774"/>
            </a:lvl6pPr>
            <a:lvl7pPr marL="11501689" indent="0">
              <a:buNone/>
              <a:defRPr sz="3774"/>
            </a:lvl7pPr>
            <a:lvl8pPr marL="13418637" indent="0">
              <a:buNone/>
              <a:defRPr sz="3774"/>
            </a:lvl8pPr>
            <a:lvl9pPr marL="15335585" indent="0">
              <a:buNone/>
              <a:defRPr sz="377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891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2555945"/>
            <a:ext cx="37381989" cy="13069201"/>
          </a:xfrm>
        </p:spPr>
        <p:txBody>
          <a:bodyPr anchor="ctr">
            <a:normAutofit/>
          </a:bodyPr>
          <a:lstStyle>
            <a:lvl1pPr algn="l">
              <a:defRPr sz="2012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7" y="18255749"/>
            <a:ext cx="37381989" cy="6523464"/>
          </a:xfrm>
        </p:spPr>
        <p:txBody>
          <a:bodyPr anchor="ctr">
            <a:normAutofit/>
          </a:bodyPr>
          <a:lstStyle>
            <a:lvl1pPr marL="0" indent="0" algn="l">
              <a:buNone/>
              <a:defRPr sz="754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1332553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3602106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43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9747" y="2555945"/>
            <a:ext cx="35195469" cy="12140742"/>
          </a:xfrm>
        </p:spPr>
        <p:txBody>
          <a:bodyPr anchor="ctr">
            <a:normAutofit/>
          </a:bodyPr>
          <a:lstStyle>
            <a:lvl1pPr algn="l">
              <a:defRPr sz="2012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32023" y="14696687"/>
            <a:ext cx="31600535" cy="159746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670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7" y="18255749"/>
            <a:ext cx="37381989" cy="6523464"/>
          </a:xfrm>
        </p:spPr>
        <p:txBody>
          <a:bodyPr anchor="ctr">
            <a:normAutofit/>
          </a:bodyPr>
          <a:lstStyle>
            <a:lvl1pPr marL="0" indent="0" algn="l">
              <a:buNone/>
              <a:defRPr sz="754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916948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58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17562" y="1332553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9873" y="13602106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346788" y="2716971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04227" y="12181437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545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9" y="10223784"/>
            <a:ext cx="37381994" cy="11424796"/>
          </a:xfrm>
        </p:spPr>
        <p:txBody>
          <a:bodyPr anchor="b">
            <a:normAutofit/>
          </a:bodyPr>
          <a:lstStyle>
            <a:lvl1pPr algn="l">
              <a:defRPr sz="2012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1725537"/>
            <a:ext cx="37381994" cy="305917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75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949747" y="2555945"/>
            <a:ext cx="35195469" cy="12140742"/>
          </a:xfrm>
        </p:spPr>
        <p:txBody>
          <a:bodyPr anchor="ctr">
            <a:normAutofit/>
          </a:bodyPr>
          <a:lstStyle>
            <a:lvl1pPr algn="l">
              <a:defRPr sz="20125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56485" y="18211113"/>
            <a:ext cx="37381994" cy="351442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0063">
                <a:solidFill>
                  <a:schemeClr val="accent1"/>
                </a:solidFill>
              </a:defRPr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1725537"/>
            <a:ext cx="37381994" cy="305917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0346788" y="2716971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04227" y="12181437"/>
            <a:ext cx="2556034" cy="2451863"/>
          </a:xfrm>
          <a:prstGeom prst="rect">
            <a:avLst/>
          </a:prstGeom>
        </p:spPr>
        <p:txBody>
          <a:bodyPr vert="horz" lIns="383392" tIns="191696" rIns="383392" bIns="191696" rtlCol="0" anchor="ctr">
            <a:noAutofit/>
          </a:bodyPr>
          <a:lstStyle/>
          <a:p>
            <a:pPr lvl="0"/>
            <a:r>
              <a:rPr lang="en-US" sz="3354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8899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6487" y="2630607"/>
            <a:ext cx="37381989" cy="12075417"/>
          </a:xfrm>
        </p:spPr>
        <p:txBody>
          <a:bodyPr anchor="ctr">
            <a:normAutofit/>
          </a:bodyPr>
          <a:lstStyle>
            <a:lvl1pPr algn="l">
              <a:defRPr sz="2012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56485" y="18211113"/>
            <a:ext cx="37381994" cy="351442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0063">
                <a:solidFill>
                  <a:schemeClr val="accent1"/>
                </a:solidFill>
              </a:defRPr>
            </a:lvl1pPr>
            <a:lvl2pPr marL="1916948" indent="0">
              <a:buFontTx/>
              <a:buNone/>
              <a:defRPr/>
            </a:lvl2pPr>
            <a:lvl3pPr marL="3833896" indent="0">
              <a:buFontTx/>
              <a:buNone/>
              <a:defRPr/>
            </a:lvl3pPr>
            <a:lvl4pPr marL="5750844" indent="0">
              <a:buFontTx/>
              <a:buNone/>
              <a:defRPr/>
            </a:lvl4pPr>
            <a:lvl5pPr marL="7667793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6489" y="21725537"/>
            <a:ext cx="37381994" cy="305917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17562" y="2059400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29873" y="20893210"/>
            <a:ext cx="3269539" cy="1530905"/>
          </a:xfrm>
        </p:spPr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0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732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972858" y="2630601"/>
            <a:ext cx="9256402" cy="22154116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6485" y="2630601"/>
            <a:ext cx="27157859" cy="2215411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17562" y="2995251"/>
            <a:ext cx="6660644" cy="212700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48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921" y="7168633"/>
            <a:ext cx="44091582" cy="11961025"/>
          </a:xfrm>
        </p:spPr>
        <p:txBody>
          <a:bodyPr anchor="b"/>
          <a:lstStyle>
            <a:lvl1pPr>
              <a:defRPr sz="2515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7921" y="19242814"/>
            <a:ext cx="44091582" cy="6290020"/>
          </a:xfrm>
        </p:spPr>
        <p:txBody>
          <a:bodyPr/>
          <a:lstStyle>
            <a:lvl1pPr marL="0" indent="0">
              <a:buNone/>
              <a:defRPr sz="10063">
                <a:solidFill>
                  <a:schemeClr val="tx1">
                    <a:tint val="75000"/>
                  </a:schemeClr>
                </a:solidFill>
              </a:defRPr>
            </a:lvl1pPr>
            <a:lvl2pPr marL="1916948" indent="0">
              <a:buNone/>
              <a:defRPr sz="8386">
                <a:solidFill>
                  <a:schemeClr val="tx1">
                    <a:tint val="75000"/>
                  </a:schemeClr>
                </a:solidFill>
              </a:defRPr>
            </a:lvl2pPr>
            <a:lvl3pPr marL="3833896" indent="0">
              <a:buNone/>
              <a:defRPr sz="7547">
                <a:solidFill>
                  <a:schemeClr val="tx1">
                    <a:tint val="75000"/>
                  </a:schemeClr>
                </a:solidFill>
              </a:defRPr>
            </a:lvl3pPr>
            <a:lvl4pPr marL="5750844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4pPr>
            <a:lvl5pPr marL="7667793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5pPr>
            <a:lvl6pPr marL="9584741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6pPr>
            <a:lvl7pPr marL="11501689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7pPr>
            <a:lvl8pPr marL="13418637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8pPr>
            <a:lvl9pPr marL="15335585" indent="0">
              <a:buNone/>
              <a:defRPr sz="67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546" y="7654525"/>
            <a:ext cx="21726287" cy="182443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79842" y="7654525"/>
            <a:ext cx="21726287" cy="182443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09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1205" y="1530907"/>
            <a:ext cx="44091582" cy="555785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1207" y="7048821"/>
            <a:ext cx="21626440" cy="3454518"/>
          </a:xfrm>
        </p:spPr>
        <p:txBody>
          <a:bodyPr anchor="b"/>
          <a:lstStyle>
            <a:lvl1pPr marL="0" indent="0">
              <a:buNone/>
              <a:defRPr sz="10063" b="1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21207" y="10503339"/>
            <a:ext cx="21626440" cy="15448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879842" y="7048821"/>
            <a:ext cx="21732945" cy="3454518"/>
          </a:xfrm>
        </p:spPr>
        <p:txBody>
          <a:bodyPr anchor="b"/>
          <a:lstStyle>
            <a:lvl1pPr marL="0" indent="0">
              <a:buNone/>
              <a:defRPr sz="10063" b="1"/>
            </a:lvl1pPr>
            <a:lvl2pPr marL="1916948" indent="0">
              <a:buNone/>
              <a:defRPr sz="8386" b="1"/>
            </a:lvl2pPr>
            <a:lvl3pPr marL="3833896" indent="0">
              <a:buNone/>
              <a:defRPr sz="7547" b="1"/>
            </a:lvl3pPr>
            <a:lvl4pPr marL="5750844" indent="0">
              <a:buNone/>
              <a:defRPr sz="6708" b="1"/>
            </a:lvl4pPr>
            <a:lvl5pPr marL="7667793" indent="0">
              <a:buNone/>
              <a:defRPr sz="6708" b="1"/>
            </a:lvl5pPr>
            <a:lvl6pPr marL="9584741" indent="0">
              <a:buNone/>
              <a:defRPr sz="6708" b="1"/>
            </a:lvl6pPr>
            <a:lvl7pPr marL="11501689" indent="0">
              <a:buNone/>
              <a:defRPr sz="6708" b="1"/>
            </a:lvl7pPr>
            <a:lvl8pPr marL="13418637" indent="0">
              <a:buNone/>
              <a:defRPr sz="6708" b="1"/>
            </a:lvl8pPr>
            <a:lvl9pPr marL="15335585" indent="0">
              <a:buNone/>
              <a:defRPr sz="670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879842" y="10503339"/>
            <a:ext cx="21732945" cy="154488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7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1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1207" y="1916959"/>
            <a:ext cx="16487747" cy="6709357"/>
          </a:xfrm>
        </p:spPr>
        <p:txBody>
          <a:bodyPr anchor="b"/>
          <a:lstStyle>
            <a:lvl1pPr>
              <a:defRPr sz="134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32945" y="4140101"/>
            <a:ext cx="25879842" cy="20434253"/>
          </a:xfrm>
        </p:spPr>
        <p:txBody>
          <a:bodyPr/>
          <a:lstStyle>
            <a:lvl1pPr>
              <a:defRPr sz="13417"/>
            </a:lvl1pPr>
            <a:lvl2pPr>
              <a:defRPr sz="11740"/>
            </a:lvl2pPr>
            <a:lvl3pPr>
              <a:defRPr sz="10063"/>
            </a:lvl3pPr>
            <a:lvl4pPr>
              <a:defRPr sz="8386"/>
            </a:lvl4pPr>
            <a:lvl5pPr>
              <a:defRPr sz="8386"/>
            </a:lvl5pPr>
            <a:lvl6pPr>
              <a:defRPr sz="8386"/>
            </a:lvl6pPr>
            <a:lvl7pPr>
              <a:defRPr sz="8386"/>
            </a:lvl7pPr>
            <a:lvl8pPr>
              <a:defRPr sz="8386"/>
            </a:lvl8pPr>
            <a:lvl9pPr>
              <a:defRPr sz="83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1207" y="8626317"/>
            <a:ext cx="16487747" cy="15981318"/>
          </a:xfrm>
        </p:spPr>
        <p:txBody>
          <a:bodyPr/>
          <a:lstStyle>
            <a:lvl1pPr marL="0" indent="0">
              <a:buNone/>
              <a:defRPr sz="6708"/>
            </a:lvl1pPr>
            <a:lvl2pPr marL="1916948" indent="0">
              <a:buNone/>
              <a:defRPr sz="5870"/>
            </a:lvl2pPr>
            <a:lvl3pPr marL="3833896" indent="0">
              <a:buNone/>
              <a:defRPr sz="5031"/>
            </a:lvl3pPr>
            <a:lvl4pPr marL="5750844" indent="0">
              <a:buNone/>
              <a:defRPr sz="4193"/>
            </a:lvl4pPr>
            <a:lvl5pPr marL="7667793" indent="0">
              <a:buNone/>
              <a:defRPr sz="4193"/>
            </a:lvl5pPr>
            <a:lvl6pPr marL="9584741" indent="0">
              <a:buNone/>
              <a:defRPr sz="4193"/>
            </a:lvl6pPr>
            <a:lvl7pPr marL="11501689" indent="0">
              <a:buNone/>
              <a:defRPr sz="4193"/>
            </a:lvl7pPr>
            <a:lvl8pPr marL="13418637" indent="0">
              <a:buNone/>
              <a:defRPr sz="4193"/>
            </a:lvl8pPr>
            <a:lvl9pPr marL="15335585" indent="0">
              <a:buNone/>
              <a:defRPr sz="41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22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1207" y="1916959"/>
            <a:ext cx="16487747" cy="6709357"/>
          </a:xfrm>
        </p:spPr>
        <p:txBody>
          <a:bodyPr anchor="b"/>
          <a:lstStyle>
            <a:lvl1pPr>
              <a:defRPr sz="134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732945" y="4140101"/>
            <a:ext cx="25879842" cy="20434253"/>
          </a:xfrm>
        </p:spPr>
        <p:txBody>
          <a:bodyPr anchor="t"/>
          <a:lstStyle>
            <a:lvl1pPr marL="0" indent="0">
              <a:buNone/>
              <a:defRPr sz="13417"/>
            </a:lvl1pPr>
            <a:lvl2pPr marL="1916948" indent="0">
              <a:buNone/>
              <a:defRPr sz="11740"/>
            </a:lvl2pPr>
            <a:lvl3pPr marL="3833896" indent="0">
              <a:buNone/>
              <a:defRPr sz="10063"/>
            </a:lvl3pPr>
            <a:lvl4pPr marL="5750844" indent="0">
              <a:buNone/>
              <a:defRPr sz="8386"/>
            </a:lvl4pPr>
            <a:lvl5pPr marL="7667793" indent="0">
              <a:buNone/>
              <a:defRPr sz="8386"/>
            </a:lvl5pPr>
            <a:lvl6pPr marL="9584741" indent="0">
              <a:buNone/>
              <a:defRPr sz="8386"/>
            </a:lvl6pPr>
            <a:lvl7pPr marL="11501689" indent="0">
              <a:buNone/>
              <a:defRPr sz="8386"/>
            </a:lvl7pPr>
            <a:lvl8pPr marL="13418637" indent="0">
              <a:buNone/>
              <a:defRPr sz="8386"/>
            </a:lvl8pPr>
            <a:lvl9pPr marL="15335585" indent="0">
              <a:buNone/>
              <a:defRPr sz="838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1207" y="8626317"/>
            <a:ext cx="16487747" cy="15981318"/>
          </a:xfrm>
        </p:spPr>
        <p:txBody>
          <a:bodyPr/>
          <a:lstStyle>
            <a:lvl1pPr marL="0" indent="0">
              <a:buNone/>
              <a:defRPr sz="6708"/>
            </a:lvl1pPr>
            <a:lvl2pPr marL="1916948" indent="0">
              <a:buNone/>
              <a:defRPr sz="5870"/>
            </a:lvl2pPr>
            <a:lvl3pPr marL="3833896" indent="0">
              <a:buNone/>
              <a:defRPr sz="5031"/>
            </a:lvl3pPr>
            <a:lvl4pPr marL="5750844" indent="0">
              <a:buNone/>
              <a:defRPr sz="4193"/>
            </a:lvl4pPr>
            <a:lvl5pPr marL="7667793" indent="0">
              <a:buNone/>
              <a:defRPr sz="4193"/>
            </a:lvl5pPr>
            <a:lvl6pPr marL="9584741" indent="0">
              <a:buNone/>
              <a:defRPr sz="4193"/>
            </a:lvl6pPr>
            <a:lvl7pPr marL="11501689" indent="0">
              <a:buNone/>
              <a:defRPr sz="4193"/>
            </a:lvl7pPr>
            <a:lvl8pPr marL="13418637" indent="0">
              <a:buNone/>
              <a:defRPr sz="4193"/>
            </a:lvl8pPr>
            <a:lvl9pPr marL="15335585" indent="0">
              <a:buNone/>
              <a:defRPr sz="41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8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4547" y="1530907"/>
            <a:ext cx="44091582" cy="5557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4547" y="7654525"/>
            <a:ext cx="44091582" cy="18244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14546" y="26651060"/>
            <a:ext cx="11502152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33724" y="26651060"/>
            <a:ext cx="17253228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103977" y="26651060"/>
            <a:ext cx="11502152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6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833896" rtl="0" eaLnBrk="1" latinLnBrk="0" hangingPunct="1">
        <a:lnSpc>
          <a:spcPct val="90000"/>
        </a:lnSpc>
        <a:spcBef>
          <a:spcPct val="0"/>
        </a:spcBef>
        <a:buNone/>
        <a:defRPr sz="184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58474" indent="-958474" algn="l" defTabSz="3833896" rtl="0" eaLnBrk="1" latinLnBrk="0" hangingPunct="1">
        <a:lnSpc>
          <a:spcPct val="90000"/>
        </a:lnSpc>
        <a:spcBef>
          <a:spcPts val="4193"/>
        </a:spcBef>
        <a:buFont typeface="Arial" panose="020B0604020202020204" pitchFamily="34" charset="0"/>
        <a:buChar char="•"/>
        <a:defRPr sz="11740" kern="1200">
          <a:solidFill>
            <a:schemeClr val="tx1"/>
          </a:solidFill>
          <a:latin typeface="+mn-lt"/>
          <a:ea typeface="+mn-ea"/>
          <a:cs typeface="+mn-cs"/>
        </a:defRPr>
      </a:lvl1pPr>
      <a:lvl2pPr marL="2875422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10063" kern="1200">
          <a:solidFill>
            <a:schemeClr val="tx1"/>
          </a:solidFill>
          <a:latin typeface="+mn-lt"/>
          <a:ea typeface="+mn-ea"/>
          <a:cs typeface="+mn-cs"/>
        </a:defRPr>
      </a:lvl2pPr>
      <a:lvl3pPr marL="4792370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8386" kern="1200">
          <a:solidFill>
            <a:schemeClr val="tx1"/>
          </a:solidFill>
          <a:latin typeface="+mn-lt"/>
          <a:ea typeface="+mn-ea"/>
          <a:cs typeface="+mn-cs"/>
        </a:defRPr>
      </a:lvl3pPr>
      <a:lvl4pPr marL="6709319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8626267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10543215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2460163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4377111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6294059" indent="-958474" algn="l" defTabSz="3833896" rtl="0" eaLnBrk="1" latinLnBrk="0" hangingPunct="1">
        <a:lnSpc>
          <a:spcPct val="90000"/>
        </a:lnSpc>
        <a:spcBef>
          <a:spcPts val="2096"/>
        </a:spcBef>
        <a:buFont typeface="Arial" panose="020B0604020202020204" pitchFamily="34" charset="0"/>
        <a:buChar char="•"/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833896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3pPr>
      <a:lvl4pPr marL="5750844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7667793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9584741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1501689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3418637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5335585" algn="l" defTabSz="3833896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" y="958479"/>
            <a:ext cx="11956317" cy="27834600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114137" y="-3293"/>
            <a:ext cx="9881460" cy="28737780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766810" cy="287543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72051" y="2616783"/>
            <a:ext cx="37366425" cy="53705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6485" y="8945810"/>
            <a:ext cx="37381994" cy="16294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445917" y="25703844"/>
            <a:ext cx="4806329" cy="15530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F1D7-9643-4A35-88D4-ACA6BE6496A9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56487" y="25726366"/>
            <a:ext cx="31950418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229873" y="3303033"/>
            <a:ext cx="3269539" cy="15309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86">
                <a:solidFill>
                  <a:srgbClr val="FEFFFF"/>
                </a:solidFill>
              </a:defRPr>
            </a:lvl1pPr>
          </a:lstStyle>
          <a:p>
            <a:fld id="{D0663798-B416-44B5-9E45-1499D197C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9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1916948" rtl="0" eaLnBrk="1" latinLnBrk="0" hangingPunct="1">
        <a:spcBef>
          <a:spcPct val="0"/>
        </a:spcBef>
        <a:buNone/>
        <a:defRPr sz="15094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437711" indent="-1437711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754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115041" indent="-1198093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670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792370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87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709319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626267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543215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460163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377111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294059" indent="-958474" algn="l" defTabSz="1916948" rtl="0" eaLnBrk="1" latinLnBrk="0" hangingPunct="1">
        <a:spcBef>
          <a:spcPts val="4193"/>
        </a:spcBef>
        <a:spcAft>
          <a:spcPts val="0"/>
        </a:spcAft>
        <a:buClr>
          <a:schemeClr val="accent1"/>
        </a:buClr>
        <a:buFont typeface="Wingdings 3" charset="2"/>
        <a:buChar char=""/>
        <a:defRPr sz="503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1pPr>
      <a:lvl2pPr marL="1916948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2pPr>
      <a:lvl3pPr marL="3833896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3pPr>
      <a:lvl4pPr marL="5750844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4pPr>
      <a:lvl5pPr marL="7667793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5pPr>
      <a:lvl6pPr marL="9584741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6pPr>
      <a:lvl7pPr marL="11501689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7pPr>
      <a:lvl8pPr marL="13418637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8pPr>
      <a:lvl9pPr marL="15335585" algn="l" defTabSz="1916948" rtl="0" eaLnBrk="1" latinLnBrk="0" hangingPunct="1">
        <a:defRPr sz="75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Turaev\Рабочий стол\ло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0697" y="1802587"/>
            <a:ext cx="5054565" cy="510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189AE0-10D8-4336-BEF5-0D89D5B9B3D7}"/>
              </a:ext>
            </a:extLst>
          </p:cNvPr>
          <p:cNvSpPr/>
          <p:nvPr/>
        </p:nvSpPr>
        <p:spPr>
          <a:xfrm>
            <a:off x="8263669" y="13803258"/>
            <a:ext cx="3674696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199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99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to‘g‘risida</a:t>
            </a:r>
            <a:endParaRPr lang="ru-RU" sz="199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189AE0-10D8-4336-BEF5-0D89D5B9B3D7}"/>
              </a:ext>
            </a:extLst>
          </p:cNvPr>
          <p:cNvSpPr/>
          <p:nvPr/>
        </p:nvSpPr>
        <p:spPr>
          <a:xfrm>
            <a:off x="13919200" y="7906023"/>
            <a:ext cx="26263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1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Oʻzbekiston </a:t>
            </a:r>
            <a:r>
              <a:rPr lang="en-US" sz="13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Respublikasi</a:t>
            </a:r>
            <a:r>
              <a:rPr lang="ru-RU" sz="1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3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13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Qonuni</a:t>
            </a:r>
            <a:endParaRPr lang="ru-RU" sz="13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189AE0-10D8-4336-BEF5-0D89D5B9B3D7}"/>
              </a:ext>
            </a:extLst>
          </p:cNvPr>
          <p:cNvSpPr/>
          <p:nvPr/>
        </p:nvSpPr>
        <p:spPr>
          <a:xfrm>
            <a:off x="16017612" y="25107989"/>
            <a:ext cx="233553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O‘RQ–776-son </a:t>
            </a:r>
            <a:r>
              <a:rPr lang="en-US" sz="115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Qonun</a:t>
            </a:r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07.06.2022-y.</a:t>
            </a:r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8263669" y="18587492"/>
            <a:ext cx="37193660" cy="165960"/>
          </a:xfrm>
          <a:prstGeom prst="line">
            <a:avLst/>
          </a:prstGeom>
          <a:ln w="304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uraev\Рабочий стол\ФОН\about_law.png">
            <a:extLst>
              <a:ext uri="{FF2B5EF4-FFF2-40B4-BE49-F238E27FC236}">
                <a16:creationId xmlns:a16="http://schemas.microsoft.com/office/drawing/2014/main" id="{F5437CF9-60F0-439B-8388-6AE762D51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</a:blip>
          <a:srcRect t="19433" r="5190"/>
          <a:stretch/>
        </p:blipFill>
        <p:spPr bwMode="auto">
          <a:xfrm>
            <a:off x="-1" y="1863969"/>
            <a:ext cx="51097457" cy="26890419"/>
          </a:xfrm>
          <a:prstGeom prst="rect">
            <a:avLst/>
          </a:prstGeom>
          <a:noFill/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5489"/>
            <a:ext cx="51120676" cy="59306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99200" y="11087038"/>
            <a:ext cx="389128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3900" b="1" dirty="0">
                <a:solidFill>
                  <a:srgbClr val="3A67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Eʼtiboringiz uchun rahmat</a:t>
            </a:r>
            <a:r>
              <a:rPr lang="en-US" sz="23900" b="1" dirty="0">
                <a:solidFill>
                  <a:srgbClr val="3A67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lang="ru-RU" sz="23900" dirty="0">
              <a:solidFill>
                <a:srgbClr val="3A67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 flipV="1">
            <a:off x="3874468" y="259707"/>
            <a:ext cx="0" cy="28494681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5489"/>
            <a:ext cx="51120676" cy="5930619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3874468" y="4391058"/>
            <a:ext cx="29087714" cy="3907464"/>
            <a:chOff x="8770922" y="-6885190"/>
            <a:chExt cx="37383749" cy="4400585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1189AE0-10D8-4336-BEF5-0D89D5B9B3D7}"/>
                </a:ext>
              </a:extLst>
            </p:cNvPr>
            <p:cNvSpPr/>
            <p:nvPr/>
          </p:nvSpPr>
          <p:spPr>
            <a:xfrm>
              <a:off x="10812213" y="-6885190"/>
              <a:ext cx="35342458" cy="183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0000" b="1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endParaRPr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48D51ED4-4CF0-4523-97AC-EF908C7E5C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70922" y="-2502943"/>
              <a:ext cx="31968025" cy="18338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1189AE0-10D8-4336-BEF5-0D89D5B9B3D7}"/>
              </a:ext>
            </a:extLst>
          </p:cNvPr>
          <p:cNvSpPr/>
          <p:nvPr/>
        </p:nvSpPr>
        <p:spPr>
          <a:xfrm>
            <a:off x="4969536" y="10321677"/>
            <a:ext cx="2525646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500" dirty="0" smtClean="0"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lang="en-US" sz="11500" dirty="0" err="1" smtClean="0"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11500" dirty="0" smtClean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1500" dirty="0" err="1">
                <a:ea typeface="Cambria" panose="02040503050406030204" pitchFamily="18" charset="0"/>
                <a:cs typeface="Calibri" panose="020F0502020204030204" pitchFamily="34" charset="0"/>
              </a:rPr>
              <a:t>to'g'risida”gi</a:t>
            </a:r>
            <a:r>
              <a:rPr lang="en-US" sz="115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1500" dirty="0" err="1">
                <a:ea typeface="Cambria" panose="02040503050406030204" pitchFamily="18" charset="0"/>
                <a:cs typeface="Calibri" panose="020F0502020204030204" pitchFamily="34" charset="0"/>
              </a:rPr>
              <a:t>Qonun</a:t>
            </a:r>
            <a:r>
              <a:rPr lang="en-US" sz="115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1500" dirty="0" smtClean="0"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en-US" sz="11500" dirty="0" smtClean="0"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11500" dirty="0" smtClean="0"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11500" dirty="0" smtClean="0">
                <a:ea typeface="Cambria" panose="02040503050406030204" pitchFamily="18" charset="0"/>
                <a:cs typeface="Calibri" panose="020F0502020204030204" pitchFamily="34" charset="0"/>
              </a:rPr>
              <a:t>O‘RQ-766-son</a:t>
            </a:r>
            <a:r>
              <a:rPr lang="en-US" sz="11500" dirty="0"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11500" dirty="0" smtClean="0">
                <a:ea typeface="Cambria" panose="02040503050406030204" pitchFamily="18" charset="0"/>
                <a:cs typeface="Calibri" panose="020F0502020204030204" pitchFamily="34" charset="0"/>
              </a:rPr>
              <a:t>07.06.2022-y</a:t>
            </a:r>
            <a:r>
              <a:rPr lang="en-US" sz="11500" dirty="0">
                <a:ea typeface="Cambria" panose="02040503050406030204" pitchFamily="18" charset="0"/>
                <a:cs typeface="Calibri" panose="020F0502020204030204" pitchFamily="34" charset="0"/>
              </a:rPr>
              <a:t>.) </a:t>
            </a:r>
            <a:r>
              <a:rPr lang="en-US" sz="11500" dirty="0" err="1">
                <a:ea typeface="Cambria" panose="02040503050406030204" pitchFamily="18" charset="0"/>
                <a:cs typeface="Calibri" panose="020F0502020204030204" pitchFamily="34" charset="0"/>
              </a:rPr>
              <a:t>Prezident</a:t>
            </a:r>
            <a:r>
              <a:rPr lang="en-US" sz="115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1500" dirty="0" err="1">
                <a:ea typeface="Cambria" panose="02040503050406030204" pitchFamily="18" charset="0"/>
                <a:cs typeface="Calibri" panose="020F0502020204030204" pitchFamily="34" charset="0"/>
              </a:rPr>
              <a:t>tomonidan</a:t>
            </a:r>
            <a:r>
              <a:rPr lang="en-US" sz="115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1500" dirty="0" err="1">
                <a:ea typeface="Cambria" panose="02040503050406030204" pitchFamily="18" charset="0"/>
                <a:cs typeface="Calibri" panose="020F0502020204030204" pitchFamily="34" charset="0"/>
              </a:rPr>
              <a:t>imzolandi</a:t>
            </a:r>
            <a:r>
              <a:rPr lang="en-US" sz="11500" dirty="0"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ru-RU" sz="115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399" y="15602377"/>
            <a:ext cx="20234275" cy="1315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17268" y="773289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1"/>
          <a:stretch/>
        </p:blipFill>
        <p:spPr>
          <a:xfrm>
            <a:off x="0" y="1842293"/>
            <a:ext cx="51120676" cy="26912096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3874468" y="259707"/>
            <a:ext cx="0" cy="28494681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5489"/>
            <a:ext cx="51120676" cy="5930619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3874468" y="4391058"/>
            <a:ext cx="29087714" cy="3907464"/>
            <a:chOff x="8770922" y="-6885190"/>
            <a:chExt cx="37383749" cy="4400585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1189AE0-10D8-4336-BEF5-0D89D5B9B3D7}"/>
                </a:ext>
              </a:extLst>
            </p:cNvPr>
            <p:cNvSpPr/>
            <p:nvPr/>
          </p:nvSpPr>
          <p:spPr>
            <a:xfrm>
              <a:off x="10812213" y="-6885190"/>
              <a:ext cx="35342458" cy="183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0000" b="1" dirty="0"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endParaRPr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48D51ED4-4CF0-4523-97AC-EF908C7E5C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70922" y="-2502943"/>
              <a:ext cx="31968025" cy="18338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" name="Равнобедренный треугольник 3"/>
          <p:cNvSpPr/>
          <p:nvPr/>
        </p:nvSpPr>
        <p:spPr>
          <a:xfrm rot="5400000">
            <a:off x="3023875" y="7915803"/>
            <a:ext cx="1701183" cy="73287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1189AE0-10D8-4336-BEF5-0D89D5B9B3D7}"/>
              </a:ext>
            </a:extLst>
          </p:cNvPr>
          <p:cNvSpPr/>
          <p:nvPr/>
        </p:nvSpPr>
        <p:spPr>
          <a:xfrm>
            <a:off x="5110184" y="8980848"/>
            <a:ext cx="28214615" cy="1782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O‘zbekiston Respublikasi hududida reklama O‘zbekiston Respublikasining </a:t>
            </a:r>
            <a:r>
              <a:rPr lang="sv-SE" sz="9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davlat tilida </a:t>
            </a:r>
            <a:r>
              <a:rPr lang="sv-SE" sz="9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tarqatiladi.</a:t>
            </a:r>
          </a:p>
          <a:p>
            <a:pPr algn="just"/>
            <a:r>
              <a:rPr lang="sv-SE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 mazmunining tarjimasi quyidagi talablarga rioya etgan holda boshqa tillarda takror berilishi mumkin:</a:t>
            </a:r>
          </a:p>
          <a:p>
            <a:pPr marL="1143000" indent="-1143000" algn="just">
              <a:buFont typeface="Arial" panose="020B0604020202020204" pitchFamily="34" charset="0"/>
              <a:buChar char="•"/>
            </a:pPr>
            <a:r>
              <a:rPr lang="sv-SE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 mazmunining boshqa tillardagi tarjimasi matni uning O‘zbekiston Respublikasi davlat tilidagi asosiy ma’nosini buzib ko‘rsatmasligi kerak;</a:t>
            </a:r>
          </a:p>
          <a:p>
            <a:pPr marL="1143000" indent="-1143000" algn="just">
              <a:buFont typeface="Arial" panose="020B0604020202020204" pitchFamily="34" charset="0"/>
              <a:buChar char="•"/>
            </a:pPr>
            <a:r>
              <a:rPr lang="sv-SE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tele- va radiokanallarda, shuningdek bosma nashrlarda tarqatiladigan reklamaning boshqa tillardagi tarjimasi har kungi umumiy reklama hajmining </a:t>
            </a:r>
            <a:r>
              <a:rPr lang="sv-SE" sz="9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yigirma foizidan </a:t>
            </a:r>
            <a:r>
              <a:rPr lang="sv-SE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oshmasligi kerak.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2765" y="6285195"/>
            <a:ext cx="121140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Reklamaning</a:t>
            </a:r>
            <a:r>
              <a:rPr lang="en-US" sz="115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15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tili</a:t>
            </a:r>
            <a:endParaRPr lang="ru-RU" sz="115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"/>
          <a:stretch/>
        </p:blipFill>
        <p:spPr>
          <a:xfrm>
            <a:off x="34861500" y="11371245"/>
            <a:ext cx="14752906" cy="941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3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9282"/>
            <a:ext cx="51120675" cy="26607374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3874468" y="259707"/>
            <a:ext cx="0" cy="28754388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8D51ED4-4CF0-4523-97AC-EF908C7E5CCB}"/>
              </a:ext>
            </a:extLst>
          </p:cNvPr>
          <p:cNvCxnSpPr>
            <a:cxnSpLocks/>
          </p:cNvCxnSpPr>
          <p:nvPr/>
        </p:nvCxnSpPr>
        <p:spPr>
          <a:xfrm flipH="1">
            <a:off x="4136404" y="8196099"/>
            <a:ext cx="24548132" cy="63744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607339" y="8534882"/>
            <a:ext cx="28135213" cy="1929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 algn="just">
              <a:buFont typeface="Arial" panose="020B0604020202020204" pitchFamily="34" charset="0"/>
              <a:buChar char="•"/>
            </a:pPr>
            <a:r>
              <a:rPr lang="en-US" sz="9600" dirty="0" err="1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maktabgacha</a:t>
            </a:r>
            <a:r>
              <a:rPr lang="en-US" sz="9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ta'limda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hamda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tarbiyada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umumiy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o'rta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o'rta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maxsus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professional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ta'limda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foydalaniladigan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bosma</a:t>
            </a:r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nashrlarda</a:t>
            </a:r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darsliklarda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maktab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kundaliklarida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maktab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daftarlarida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boshqalarda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tovarlarni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qilish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marL="1143000" indent="-1143000" algn="just">
              <a:buFont typeface="Arial" panose="020B0604020202020204" pitchFamily="34" charset="0"/>
              <a:buChar char="•"/>
            </a:pPr>
            <a:r>
              <a:rPr lang="en-US" sz="9600" dirty="0" err="1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narxlarni</a:t>
            </a:r>
            <a:r>
              <a:rPr lang="en-US" sz="9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9600" i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tariflarni</a:t>
            </a:r>
            <a:r>
              <a:rPr lang="en-US" sz="9600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  <a:r>
              <a:rPr lang="en-US" sz="96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chet</a:t>
            </a:r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el </a:t>
            </a:r>
            <a:r>
              <a:rPr lang="en-US" sz="96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valyutasida</a:t>
            </a:r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ko'rsatish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marL="1143000" indent="-1143000" algn="just">
              <a:buFont typeface="Arial" panose="020B0604020202020204" pitchFamily="34" charset="0"/>
              <a:buChar char="•"/>
            </a:pPr>
            <a:r>
              <a:rPr lang="en-US" sz="9600" dirty="0" err="1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bolalarni</a:t>
            </a:r>
            <a:r>
              <a:rPr lang="en-US" sz="9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ularning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sog'lig'iga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zarar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yetkazuvchi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axborotdan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himoya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qilish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to'g'risidagi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qonunchilikda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nazarda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tutilgan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hollarda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axborot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mahsulotini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yosh</a:t>
            </a:r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tasnifini</a:t>
            </a:r>
            <a:r>
              <a:rPr lang="en-US" sz="9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ko'rsatmasdan</a:t>
            </a:r>
            <a:r>
              <a:rPr lang="en-US" sz="9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qilish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marL="1143000" indent="-1143000" algn="just">
              <a:buFont typeface="Arial" panose="020B0604020202020204" pitchFamily="34" charset="0"/>
              <a:buChar char="•"/>
            </a:pPr>
            <a:r>
              <a:rPr lang="en-US" sz="9600" dirty="0" err="1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milliy</a:t>
            </a:r>
            <a:r>
              <a:rPr lang="en-US" sz="9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oilaviy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an'analarga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shuningdek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axloq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ma'naviyatning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umum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qabul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qilingan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normalariga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zid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bo'lgan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shakllar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iboralar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obrazlardan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foydalanish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3023875" y="7915803"/>
            <a:ext cx="1701183" cy="73287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5487"/>
            <a:ext cx="51120676" cy="59306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6507" y="5747583"/>
            <a:ext cx="373685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38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Qonunga</a:t>
            </a:r>
            <a:r>
              <a:rPr lang="en-US" sz="138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38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ko'ra</a:t>
            </a:r>
            <a:r>
              <a:rPr lang="en-US" sz="138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38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reklamada</a:t>
            </a:r>
            <a:r>
              <a:rPr lang="en-US" sz="138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38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quyidagilar</a:t>
            </a:r>
            <a:r>
              <a:rPr lang="en-US" sz="138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38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taqiqlanadi</a:t>
            </a:r>
            <a:r>
              <a:rPr lang="en-US" sz="138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0" y="12039600"/>
            <a:ext cx="15773399" cy="96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5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5" y="2694438"/>
            <a:ext cx="51120675" cy="26059950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3810000" y="259707"/>
            <a:ext cx="64468" cy="28494681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0"/>
            <a:ext cx="51120675" cy="59306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7268" y="773289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71522" y="5524617"/>
            <a:ext cx="2616097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Reklamaga</a:t>
            </a:r>
            <a:r>
              <a:rPr lang="en-US" sz="138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38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doir</a:t>
            </a:r>
            <a:r>
              <a:rPr lang="en-US" sz="138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38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asosiy</a:t>
            </a:r>
            <a:r>
              <a:rPr lang="en-US" sz="138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38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talablar</a:t>
            </a:r>
            <a:endParaRPr lang="en-US" sz="138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72" y="11455236"/>
            <a:ext cx="18418538" cy="1158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4456075" y="11455236"/>
            <a:ext cx="25558750" cy="148656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9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Nomaqbul</a:t>
            </a:r>
            <a:r>
              <a:rPr lang="en-US" sz="9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reklamaga</a:t>
            </a:r>
            <a:r>
              <a:rPr lang="en-US" sz="9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yo‘l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qo‘yilmaydi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Agar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beruvchi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qilinayotgan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qiyoslash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ishonchliligining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faktik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dalillarini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taqdim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etishi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mumkin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bo‘lsa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agar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bunda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foydalanuvchisini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chalg‘itib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qo‘ymasa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chalg‘itib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qo‘yishi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mumkin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bo‘lmasa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raqobatchining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ishchanlik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obro‘siga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yoki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uning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tovar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belgisiga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xizmat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ko‘rsatish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belgisiga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), firma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nomiga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tovariga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yoki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faoliyatiga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putur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yetkazmasa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qiyosiy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reklamaga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yo‘l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9600" dirty="0" err="1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qo‘yiladi</a:t>
            </a:r>
            <a:r>
              <a:rPr lang="en-US" sz="9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1251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69896"/>
            <a:ext cx="51120675" cy="259208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30739" y="7732892"/>
            <a:ext cx="27416614" cy="18244395"/>
          </a:xfrm>
        </p:spPr>
        <p:txBody>
          <a:bodyPr>
            <a:noAutofit/>
          </a:bodyPr>
          <a:lstStyle/>
          <a:p>
            <a:pPr algn="just"/>
            <a:r>
              <a:rPr lang="en-US" sz="9600" dirty="0" err="1"/>
              <a:t>Telekanallar</a:t>
            </a:r>
            <a:r>
              <a:rPr lang="en-US" sz="9600" dirty="0"/>
              <a:t> </a:t>
            </a:r>
            <a:r>
              <a:rPr lang="en-US" sz="9600" dirty="0" err="1"/>
              <a:t>efirida</a:t>
            </a:r>
            <a:r>
              <a:rPr lang="en-US" sz="9600" dirty="0"/>
              <a:t>, tele-, video-, </a:t>
            </a:r>
            <a:r>
              <a:rPr lang="en-US" sz="9600" dirty="0" err="1"/>
              <a:t>kinoxronikali</a:t>
            </a:r>
            <a:r>
              <a:rPr lang="en-US" sz="9600" dirty="0"/>
              <a:t> </a:t>
            </a:r>
            <a:r>
              <a:rPr lang="en-US" sz="9600" dirty="0" err="1"/>
              <a:t>dasturlarda</a:t>
            </a:r>
            <a:r>
              <a:rPr lang="en-US" sz="9600" dirty="0"/>
              <a:t> </a:t>
            </a:r>
            <a:r>
              <a:rPr lang="en-US" sz="9600" dirty="0" err="1"/>
              <a:t>tarqatilayotgan</a:t>
            </a:r>
            <a:r>
              <a:rPr lang="en-US" sz="9600" dirty="0"/>
              <a:t> </a:t>
            </a:r>
            <a:r>
              <a:rPr lang="en-US" sz="9600" dirty="0" err="1"/>
              <a:t>reklamaning</a:t>
            </a:r>
            <a:r>
              <a:rPr lang="en-US" sz="9600" dirty="0"/>
              <a:t> </a:t>
            </a:r>
            <a:r>
              <a:rPr lang="en-US" sz="9600" dirty="0" err="1"/>
              <a:t>umumiy</a:t>
            </a:r>
            <a:r>
              <a:rPr lang="en-US" sz="9600" dirty="0"/>
              <a:t> </a:t>
            </a:r>
            <a:r>
              <a:rPr lang="en-US" sz="9600" dirty="0" err="1"/>
              <a:t>davomiyligi</a:t>
            </a:r>
            <a:r>
              <a:rPr lang="en-US" sz="9600" dirty="0"/>
              <a:t> </a:t>
            </a:r>
            <a:r>
              <a:rPr lang="en-US" sz="9600" dirty="0" err="1"/>
              <a:t>ko'rsatuv</a:t>
            </a:r>
            <a:r>
              <a:rPr lang="en-US" sz="9600" dirty="0"/>
              <a:t> </a:t>
            </a:r>
            <a:r>
              <a:rPr lang="en-US" sz="9600" dirty="0" err="1"/>
              <a:t>vaqtining</a:t>
            </a:r>
            <a:r>
              <a:rPr lang="en-US" sz="9600" dirty="0"/>
              <a:t> </a:t>
            </a:r>
            <a:r>
              <a:rPr lang="en-US" sz="9600" b="1" dirty="0"/>
              <a:t>1 </a:t>
            </a:r>
            <a:r>
              <a:rPr lang="en-US" sz="9600" b="1" dirty="0" err="1"/>
              <a:t>soati</a:t>
            </a:r>
            <a:r>
              <a:rPr lang="en-US" sz="9600" b="1" dirty="0"/>
              <a:t> </a:t>
            </a:r>
            <a:r>
              <a:rPr lang="en-US" sz="9600" dirty="0" err="1"/>
              <a:t>davomida</a:t>
            </a:r>
            <a:r>
              <a:rPr lang="en-US" sz="9600" dirty="0"/>
              <a:t> </a:t>
            </a:r>
            <a:r>
              <a:rPr lang="en-US" sz="9600" b="1" dirty="0"/>
              <a:t>20 </a:t>
            </a:r>
            <a:r>
              <a:rPr lang="en-US" sz="9600" b="1" dirty="0" err="1"/>
              <a:t>foizdan</a:t>
            </a:r>
            <a:r>
              <a:rPr lang="en-US" sz="9600" b="1" dirty="0"/>
              <a:t>,</a:t>
            </a:r>
            <a:r>
              <a:rPr lang="en-US" sz="9600" dirty="0"/>
              <a:t> </a:t>
            </a:r>
            <a:r>
              <a:rPr lang="en-US" sz="9600" dirty="0" err="1"/>
              <a:t>biroq</a:t>
            </a:r>
            <a:r>
              <a:rPr lang="en-US" sz="9600" dirty="0"/>
              <a:t> </a:t>
            </a:r>
            <a:r>
              <a:rPr lang="en-US" sz="9600" dirty="0" err="1"/>
              <a:t>bir</a:t>
            </a:r>
            <a:r>
              <a:rPr lang="en-US" sz="9600" dirty="0"/>
              <a:t> </a:t>
            </a:r>
            <a:r>
              <a:rPr lang="en-US" sz="9600" dirty="0" err="1"/>
              <a:t>sutkada</a:t>
            </a:r>
            <a:r>
              <a:rPr lang="en-US" sz="9600" dirty="0"/>
              <a:t> </a:t>
            </a:r>
            <a:r>
              <a:rPr lang="en-US" sz="9600" dirty="0" err="1"/>
              <a:t>ko'rsatuv</a:t>
            </a:r>
            <a:r>
              <a:rPr lang="en-US" sz="9600" dirty="0"/>
              <a:t> </a:t>
            </a:r>
            <a:r>
              <a:rPr lang="en-US" sz="9600" dirty="0" err="1"/>
              <a:t>vaqtining</a:t>
            </a:r>
            <a:r>
              <a:rPr lang="en-US" sz="9600" dirty="0"/>
              <a:t> </a:t>
            </a:r>
            <a:r>
              <a:rPr lang="en-US" sz="9600" b="1" dirty="0"/>
              <a:t>15 </a:t>
            </a:r>
            <a:r>
              <a:rPr lang="en-US" sz="9600" b="1" dirty="0" err="1"/>
              <a:t>foizidan</a:t>
            </a:r>
            <a:r>
              <a:rPr lang="en-US" sz="9600" b="1" dirty="0"/>
              <a:t> </a:t>
            </a:r>
            <a:r>
              <a:rPr lang="en-US" sz="9600" dirty="0" err="1"/>
              <a:t>oshishi</a:t>
            </a:r>
            <a:r>
              <a:rPr lang="en-US" sz="9600" dirty="0"/>
              <a:t> </a:t>
            </a:r>
            <a:r>
              <a:rPr lang="en-US" sz="9600" dirty="0" err="1"/>
              <a:t>mumkin</a:t>
            </a:r>
            <a:r>
              <a:rPr lang="en-US" sz="9600" dirty="0"/>
              <a:t> </a:t>
            </a:r>
            <a:r>
              <a:rPr lang="en-US" sz="9600" dirty="0" err="1"/>
              <a:t>emas</a:t>
            </a:r>
            <a:r>
              <a:rPr lang="en-US" sz="9600" dirty="0"/>
              <a:t>. </a:t>
            </a:r>
            <a:r>
              <a:rPr lang="en-US" sz="9600" dirty="0" err="1"/>
              <a:t>Ushbu</a:t>
            </a:r>
            <a:r>
              <a:rPr lang="en-US" sz="9600" dirty="0"/>
              <a:t> </a:t>
            </a:r>
            <a:r>
              <a:rPr lang="en-US" sz="9600" dirty="0" err="1"/>
              <a:t>talab</a:t>
            </a:r>
            <a:r>
              <a:rPr lang="en-US" sz="9600" dirty="0"/>
              <a:t> </a:t>
            </a:r>
            <a:r>
              <a:rPr lang="en-US" sz="9600" dirty="0" err="1"/>
              <a:t>faqat</a:t>
            </a:r>
            <a:r>
              <a:rPr lang="en-US" sz="9600" dirty="0"/>
              <a:t> </a:t>
            </a:r>
            <a:r>
              <a:rPr lang="en-US" sz="9600" dirty="0" err="1"/>
              <a:t>reklama</a:t>
            </a:r>
            <a:r>
              <a:rPr lang="en-US" sz="9600" dirty="0"/>
              <a:t> </a:t>
            </a:r>
            <a:r>
              <a:rPr lang="en-US" sz="9600" dirty="0" err="1"/>
              <a:t>teledasturlariga</a:t>
            </a:r>
            <a:r>
              <a:rPr lang="en-US" sz="9600" dirty="0"/>
              <a:t> </a:t>
            </a:r>
            <a:r>
              <a:rPr lang="en-US" sz="9600" dirty="0" err="1"/>
              <a:t>ixtisoslashtirilgan</a:t>
            </a:r>
            <a:r>
              <a:rPr lang="en-US" sz="9600" dirty="0"/>
              <a:t> </a:t>
            </a:r>
            <a:r>
              <a:rPr lang="en-US" sz="9600" dirty="0" err="1"/>
              <a:t>telekanallarga</a:t>
            </a:r>
            <a:r>
              <a:rPr lang="en-US" sz="9600" dirty="0"/>
              <a:t> </a:t>
            </a:r>
            <a:r>
              <a:rPr lang="en-US" sz="9600" dirty="0" err="1"/>
              <a:t>nisbatan</a:t>
            </a:r>
            <a:r>
              <a:rPr lang="en-US" sz="9600" dirty="0"/>
              <a:t> </a:t>
            </a:r>
            <a:r>
              <a:rPr lang="en-US" sz="9600" dirty="0" err="1"/>
              <a:t>tatbiq</a:t>
            </a:r>
            <a:r>
              <a:rPr lang="en-US" sz="9600" dirty="0"/>
              <a:t> </a:t>
            </a:r>
            <a:r>
              <a:rPr lang="en-US" sz="9600" dirty="0" err="1"/>
              <a:t>etilmaydi</a:t>
            </a:r>
            <a:r>
              <a:rPr lang="en-US" sz="9600" dirty="0"/>
              <a:t>.</a:t>
            </a:r>
          </a:p>
          <a:p>
            <a:pPr algn="just"/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9600" dirty="0" err="1" smtClean="0"/>
              <a:t>Davomiyligi</a:t>
            </a:r>
            <a:r>
              <a:rPr lang="en-US" sz="9600" dirty="0" smtClean="0"/>
              <a:t> </a:t>
            </a:r>
            <a:r>
              <a:rPr lang="en-US" sz="9600" b="1" dirty="0"/>
              <a:t>10 </a:t>
            </a:r>
            <a:r>
              <a:rPr lang="en-US" sz="9600" b="1" dirty="0" err="1"/>
              <a:t>daqiqadan</a:t>
            </a:r>
            <a:r>
              <a:rPr lang="en-US" sz="9600" b="1" dirty="0"/>
              <a:t> </a:t>
            </a:r>
            <a:r>
              <a:rPr lang="en-US" sz="9600" dirty="0" err="1"/>
              <a:t>kam</a:t>
            </a:r>
            <a:r>
              <a:rPr lang="en-US" sz="9600" dirty="0"/>
              <a:t> </a:t>
            </a:r>
            <a:r>
              <a:rPr lang="en-US" sz="9600" dirty="0" err="1"/>
              <a:t>bo'lgan</a:t>
            </a:r>
            <a:r>
              <a:rPr lang="en-US" sz="9600" dirty="0"/>
              <a:t> </a:t>
            </a:r>
            <a:r>
              <a:rPr lang="en-US" sz="9600" dirty="0" err="1"/>
              <a:t>teleko'rsatuvlarni</a:t>
            </a:r>
            <a:r>
              <a:rPr lang="en-US" sz="9600" dirty="0"/>
              <a:t> </a:t>
            </a:r>
            <a:r>
              <a:rPr lang="en-US" sz="9600" dirty="0" err="1"/>
              <a:t>reklama</a:t>
            </a:r>
            <a:r>
              <a:rPr lang="en-US" sz="9600" dirty="0"/>
              <a:t> </a:t>
            </a:r>
            <a:r>
              <a:rPr lang="en-US" sz="9600" dirty="0" err="1"/>
              <a:t>bilan</a:t>
            </a:r>
            <a:r>
              <a:rPr lang="en-US" sz="9600" dirty="0"/>
              <a:t> </a:t>
            </a:r>
            <a:r>
              <a:rPr lang="en-US" sz="9600" dirty="0" err="1"/>
              <a:t>uzib</a:t>
            </a:r>
            <a:r>
              <a:rPr lang="en-US" sz="9600" dirty="0"/>
              <a:t> </a:t>
            </a:r>
            <a:r>
              <a:rPr lang="en-US" sz="9600" dirty="0" err="1"/>
              <a:t>qo'yishga</a:t>
            </a:r>
            <a:r>
              <a:rPr lang="en-US" sz="9600" dirty="0"/>
              <a:t> </a:t>
            </a:r>
            <a:r>
              <a:rPr lang="en-US" sz="9600" dirty="0" err="1"/>
              <a:t>va</a:t>
            </a:r>
            <a:r>
              <a:rPr lang="en-US" sz="9600" dirty="0"/>
              <a:t> </a:t>
            </a:r>
            <a:r>
              <a:rPr lang="en-US" sz="9600" dirty="0" err="1"/>
              <a:t>reklama</a:t>
            </a:r>
            <a:r>
              <a:rPr lang="en-US" sz="9600" dirty="0"/>
              <a:t> </a:t>
            </a:r>
            <a:r>
              <a:rPr lang="en-US" sz="9600" dirty="0" err="1"/>
              <a:t>bilan</a:t>
            </a:r>
            <a:r>
              <a:rPr lang="en-US" sz="9600" dirty="0"/>
              <a:t> </a:t>
            </a:r>
            <a:r>
              <a:rPr lang="en-US" sz="9600" dirty="0" err="1"/>
              <a:t>birga</a:t>
            </a:r>
            <a:r>
              <a:rPr lang="en-US" sz="9600" dirty="0"/>
              <a:t> </a:t>
            </a:r>
            <a:r>
              <a:rPr lang="en-US" sz="9600" dirty="0" err="1"/>
              <a:t>namoyish</a:t>
            </a:r>
            <a:r>
              <a:rPr lang="en-US" sz="9600" dirty="0"/>
              <a:t> </a:t>
            </a:r>
            <a:r>
              <a:rPr lang="en-US" sz="9600" dirty="0" err="1"/>
              <a:t>etishga</a:t>
            </a:r>
            <a:r>
              <a:rPr lang="en-US" sz="9600" dirty="0"/>
              <a:t> </a:t>
            </a:r>
            <a:r>
              <a:rPr lang="en-US" sz="9600" dirty="0" err="1"/>
              <a:t>yo'l</a:t>
            </a:r>
            <a:r>
              <a:rPr lang="en-US" sz="9600" dirty="0"/>
              <a:t> </a:t>
            </a:r>
            <a:r>
              <a:rPr lang="en-US" sz="9600" dirty="0" err="1"/>
              <a:t>qo'yilmaydi</a:t>
            </a:r>
            <a:r>
              <a:rPr lang="en-US" sz="9600" dirty="0"/>
              <a:t>.</a:t>
            </a:r>
            <a:endParaRPr lang="ru-RU" sz="9600" dirty="0"/>
          </a:p>
          <a:p>
            <a:pPr algn="just"/>
            <a:endParaRPr lang="ru-RU" sz="9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9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5489"/>
            <a:ext cx="51120676" cy="59306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810000" y="259707"/>
            <a:ext cx="64468" cy="28494681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417268" y="773289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38" y="9464318"/>
            <a:ext cx="17385331" cy="11744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1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04801"/>
            <a:ext cx="51120675" cy="259182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28614" y="7654525"/>
            <a:ext cx="23176523" cy="18244395"/>
          </a:xfrm>
        </p:spPr>
        <p:txBody>
          <a:bodyPr>
            <a:normAutofit/>
          </a:bodyPr>
          <a:lstStyle/>
          <a:p>
            <a:pPr algn="just"/>
            <a:r>
              <a:rPr lang="en-US" dirty="0" err="1" smtClean="0"/>
              <a:t>Dori</a:t>
            </a:r>
            <a:r>
              <a:rPr lang="en-US" dirty="0" smtClean="0"/>
              <a:t> </a:t>
            </a:r>
            <a:r>
              <a:rPr lang="en-US" dirty="0" err="1"/>
              <a:t>vositalarini</a:t>
            </a:r>
            <a:r>
              <a:rPr lang="en-US" dirty="0"/>
              <a:t> </a:t>
            </a:r>
            <a:r>
              <a:rPr lang="en-US" dirty="0" err="1"/>
              <a:t>reklama</a:t>
            </a:r>
            <a:r>
              <a:rPr lang="en-US" dirty="0"/>
              <a:t> </a:t>
            </a:r>
            <a:r>
              <a:rPr lang="en-US" dirty="0" err="1"/>
              <a:t>qilishda</a:t>
            </a:r>
            <a:r>
              <a:rPr lang="en-US" dirty="0"/>
              <a:t> </a:t>
            </a:r>
            <a:r>
              <a:rPr lang="en-US" dirty="0" err="1"/>
              <a:t>taniqli</a:t>
            </a:r>
            <a:r>
              <a:rPr lang="en-US" dirty="0"/>
              <a:t> </a:t>
            </a:r>
            <a:r>
              <a:rPr lang="en-US" dirty="0" err="1"/>
              <a:t>shaxslarning</a:t>
            </a:r>
            <a:r>
              <a:rPr lang="en-US" dirty="0"/>
              <a:t>, </a:t>
            </a:r>
            <a:r>
              <a:rPr lang="en-US" dirty="0" err="1"/>
              <a:t>tibbiyot</a:t>
            </a:r>
            <a:r>
              <a:rPr lang="en-US" dirty="0"/>
              <a:t> </a:t>
            </a:r>
            <a:r>
              <a:rPr lang="en-US" dirty="0" err="1"/>
              <a:t>xodimlarining</a:t>
            </a:r>
            <a:r>
              <a:rPr lang="en-US" dirty="0"/>
              <a:t> </a:t>
            </a:r>
            <a:r>
              <a:rPr lang="en-US" dirty="0" err="1"/>
              <a:t>yoki</a:t>
            </a:r>
            <a:r>
              <a:rPr lang="en-US" dirty="0"/>
              <a:t> </a:t>
            </a:r>
            <a:r>
              <a:rPr lang="en-US" dirty="0" err="1"/>
              <a:t>tashqi</a:t>
            </a:r>
            <a:r>
              <a:rPr lang="en-US" dirty="0"/>
              <a:t> </a:t>
            </a:r>
            <a:r>
              <a:rPr lang="en-US" dirty="0" err="1"/>
              <a:t>ko'rinishi</a:t>
            </a:r>
            <a:r>
              <a:rPr lang="en-US" dirty="0"/>
              <a:t> </a:t>
            </a:r>
            <a:r>
              <a:rPr lang="en-US" dirty="0" err="1"/>
              <a:t>shifokorlarning</a:t>
            </a:r>
            <a:r>
              <a:rPr lang="en-US" dirty="0"/>
              <a:t> </a:t>
            </a:r>
            <a:r>
              <a:rPr lang="en-US" dirty="0" err="1"/>
              <a:t>tashqi</a:t>
            </a:r>
            <a:r>
              <a:rPr lang="en-US" dirty="0"/>
              <a:t> </a:t>
            </a:r>
            <a:r>
              <a:rPr lang="en-US" dirty="0" err="1"/>
              <a:t>ko'rinishiga</a:t>
            </a:r>
            <a:r>
              <a:rPr lang="en-US" dirty="0"/>
              <a:t> </a:t>
            </a:r>
            <a:r>
              <a:rPr lang="en-US" dirty="0" err="1"/>
              <a:t>o'xshash</a:t>
            </a:r>
            <a:r>
              <a:rPr lang="en-US" dirty="0"/>
              <a:t> </a:t>
            </a:r>
            <a:r>
              <a:rPr lang="en-US" dirty="0" err="1"/>
              <a:t>shaxslarning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ishtirok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etishi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taqiqlanadi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0"/>
            <a:ext cx="51120675" cy="59306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810000" y="259707"/>
            <a:ext cx="64468" cy="28494681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417268" y="773289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40" y="8190092"/>
            <a:ext cx="17517385" cy="11660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1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"/>
          <a:stretch/>
        </p:blipFill>
        <p:spPr>
          <a:xfrm>
            <a:off x="23891" y="956196"/>
            <a:ext cx="51096783" cy="277981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98260" y="7654525"/>
            <a:ext cx="27808040" cy="18244395"/>
          </a:xfrm>
        </p:spPr>
        <p:txBody>
          <a:bodyPr>
            <a:noAutofit/>
          </a:bodyPr>
          <a:lstStyle/>
          <a:p>
            <a:pPr algn="just"/>
            <a:r>
              <a:rPr lang="en-US" sz="9600" dirty="0" err="1"/>
              <a:t>ular</a:t>
            </a:r>
            <a:r>
              <a:rPr lang="en-US" sz="9600" dirty="0"/>
              <a:t> </a:t>
            </a:r>
            <a:r>
              <a:rPr lang="en-US" sz="9600" dirty="0" err="1"/>
              <a:t>dori</a:t>
            </a:r>
            <a:r>
              <a:rPr lang="en-US" sz="9600" dirty="0"/>
              <a:t> </a:t>
            </a:r>
            <a:r>
              <a:rPr lang="en-US" sz="9600" dirty="0" err="1"/>
              <a:t>vositalari</a:t>
            </a:r>
            <a:r>
              <a:rPr lang="en-US" sz="9600" dirty="0"/>
              <a:t> </a:t>
            </a:r>
            <a:r>
              <a:rPr lang="en-US" sz="9600" dirty="0" err="1"/>
              <a:t>hisoblanadi</a:t>
            </a:r>
            <a:r>
              <a:rPr lang="en-US" sz="9600" dirty="0"/>
              <a:t> </a:t>
            </a:r>
            <a:r>
              <a:rPr lang="en-US" sz="9600" dirty="0" err="1"/>
              <a:t>va</a:t>
            </a:r>
            <a:r>
              <a:rPr lang="en-US" sz="9600" dirty="0"/>
              <a:t> (</a:t>
            </a:r>
            <a:r>
              <a:rPr lang="en-US" sz="9600" dirty="0" err="1"/>
              <a:t>yoki</a:t>
            </a:r>
            <a:r>
              <a:rPr lang="en-US" sz="9600" dirty="0"/>
              <a:t>) </a:t>
            </a:r>
            <a:r>
              <a:rPr lang="en-US" sz="9600" dirty="0" err="1"/>
              <a:t>davolash</a:t>
            </a:r>
            <a:r>
              <a:rPr lang="en-US" sz="9600" dirty="0"/>
              <a:t> </a:t>
            </a:r>
            <a:r>
              <a:rPr lang="en-US" sz="9600" dirty="0" err="1"/>
              <a:t>xossalariga</a:t>
            </a:r>
            <a:r>
              <a:rPr lang="en-US" sz="9600" dirty="0"/>
              <a:t> </a:t>
            </a:r>
            <a:r>
              <a:rPr lang="en-US" sz="9600" dirty="0" err="1"/>
              <a:t>ega</a:t>
            </a:r>
            <a:r>
              <a:rPr lang="en-US" sz="9600" dirty="0"/>
              <a:t> </a:t>
            </a:r>
            <a:r>
              <a:rPr lang="en-US" sz="9600" dirty="0" err="1"/>
              <a:t>degan</a:t>
            </a:r>
            <a:r>
              <a:rPr lang="en-US" sz="9600" dirty="0"/>
              <a:t> </a:t>
            </a:r>
            <a:r>
              <a:rPr lang="en-US" sz="9600" dirty="0" err="1"/>
              <a:t>taassurotni</a:t>
            </a:r>
            <a:r>
              <a:rPr lang="en-US" sz="9600" dirty="0"/>
              <a:t> </a:t>
            </a:r>
            <a:r>
              <a:rPr lang="en-US" sz="9600" dirty="0" err="1"/>
              <a:t>uyg‘otmasligi</a:t>
            </a:r>
            <a:r>
              <a:rPr lang="en-US" sz="9600" dirty="0"/>
              <a:t>;</a:t>
            </a:r>
          </a:p>
          <a:p>
            <a:pPr algn="just"/>
            <a:r>
              <a:rPr lang="en-US" sz="9600" dirty="0" err="1"/>
              <a:t>ularni</a:t>
            </a:r>
            <a:r>
              <a:rPr lang="en-US" sz="9600" dirty="0"/>
              <a:t> </a:t>
            </a:r>
            <a:r>
              <a:rPr lang="en-US" sz="9600" dirty="0" err="1"/>
              <a:t>qo‘llash</a:t>
            </a:r>
            <a:r>
              <a:rPr lang="en-US" sz="9600" dirty="0"/>
              <a:t> </a:t>
            </a:r>
            <a:r>
              <a:rPr lang="en-US" sz="9600" dirty="0" err="1"/>
              <a:t>natijasida</a:t>
            </a:r>
            <a:r>
              <a:rPr lang="en-US" sz="9600" dirty="0"/>
              <a:t> </a:t>
            </a:r>
            <a:r>
              <a:rPr lang="en-US" sz="9600" dirty="0" err="1"/>
              <a:t>odamlar</a:t>
            </a:r>
            <a:r>
              <a:rPr lang="en-US" sz="9600" dirty="0"/>
              <a:t> </a:t>
            </a:r>
            <a:r>
              <a:rPr lang="en-US" sz="9600" dirty="0" err="1"/>
              <a:t>davolanganligiga</a:t>
            </a:r>
            <a:r>
              <a:rPr lang="en-US" sz="9600" dirty="0"/>
              <a:t>, </a:t>
            </a:r>
            <a:r>
              <a:rPr lang="en-US" sz="9600" dirty="0" err="1"/>
              <a:t>ularning</a:t>
            </a:r>
            <a:r>
              <a:rPr lang="en-US" sz="9600" dirty="0"/>
              <a:t> </a:t>
            </a:r>
            <a:r>
              <a:rPr lang="en-US" sz="9600" dirty="0" err="1"/>
              <a:t>ahvoli</a:t>
            </a:r>
            <a:r>
              <a:rPr lang="en-US" sz="9600" dirty="0"/>
              <a:t> </a:t>
            </a:r>
            <a:r>
              <a:rPr lang="en-US" sz="9600" dirty="0" err="1"/>
              <a:t>yaxshilanganligiga</a:t>
            </a:r>
            <a:r>
              <a:rPr lang="en-US" sz="9600" dirty="0"/>
              <a:t> </a:t>
            </a:r>
            <a:r>
              <a:rPr lang="en-US" sz="9600" dirty="0" err="1"/>
              <a:t>doir</a:t>
            </a:r>
            <a:r>
              <a:rPr lang="en-US" sz="9600" dirty="0"/>
              <a:t> </a:t>
            </a:r>
            <a:r>
              <a:rPr lang="en-US" sz="9600" b="1" dirty="0" err="1"/>
              <a:t>muayyan</a:t>
            </a:r>
            <a:r>
              <a:rPr lang="en-US" sz="9600" b="1" dirty="0"/>
              <a:t> </a:t>
            </a:r>
            <a:r>
              <a:rPr lang="en-US" sz="9600" b="1" dirty="0" err="1"/>
              <a:t>hollarga</a:t>
            </a:r>
            <a:r>
              <a:rPr lang="en-US" sz="9600" b="1" dirty="0"/>
              <a:t> </a:t>
            </a:r>
            <a:r>
              <a:rPr lang="en-US" sz="9600" b="1" dirty="0" err="1"/>
              <a:t>havolalarni</a:t>
            </a:r>
            <a:r>
              <a:rPr lang="en-US" sz="9600" b="1" dirty="0"/>
              <a:t> </a:t>
            </a:r>
            <a:r>
              <a:rPr lang="en-US" sz="9600" dirty="0" err="1"/>
              <a:t>o‘z</a:t>
            </a:r>
            <a:r>
              <a:rPr lang="en-US" sz="9600" dirty="0"/>
              <a:t> </a:t>
            </a:r>
            <a:r>
              <a:rPr lang="en-US" sz="9600" dirty="0" err="1"/>
              <a:t>ichiga</a:t>
            </a:r>
            <a:r>
              <a:rPr lang="en-US" sz="9600" dirty="0"/>
              <a:t> </a:t>
            </a:r>
            <a:r>
              <a:rPr lang="en-US" sz="9600" dirty="0" err="1"/>
              <a:t>olmasligi</a:t>
            </a:r>
            <a:r>
              <a:rPr lang="en-US" sz="9600" dirty="0"/>
              <a:t>;</a:t>
            </a:r>
          </a:p>
          <a:p>
            <a:pPr algn="just"/>
            <a:r>
              <a:rPr lang="en-US" sz="9600" dirty="0" err="1"/>
              <a:t>ularning</a:t>
            </a:r>
            <a:r>
              <a:rPr lang="en-US" sz="9600" dirty="0"/>
              <a:t> </a:t>
            </a:r>
            <a:r>
              <a:rPr lang="en-US" sz="9600" dirty="0" err="1"/>
              <a:t>qo‘llanilganligi</a:t>
            </a:r>
            <a:r>
              <a:rPr lang="en-US" sz="9600" dirty="0"/>
              <a:t> </a:t>
            </a:r>
            <a:r>
              <a:rPr lang="en-US" sz="9600" dirty="0" err="1"/>
              <a:t>munosabati</a:t>
            </a:r>
            <a:r>
              <a:rPr lang="en-US" sz="9600" dirty="0"/>
              <a:t> </a:t>
            </a:r>
            <a:r>
              <a:rPr lang="en-US" sz="9600" dirty="0" err="1"/>
              <a:t>bilan</a:t>
            </a:r>
            <a:r>
              <a:rPr lang="en-US" sz="9600" dirty="0"/>
              <a:t> </a:t>
            </a:r>
            <a:r>
              <a:rPr lang="en-US" sz="9600" dirty="0" err="1"/>
              <a:t>jismoniy</a:t>
            </a:r>
            <a:r>
              <a:rPr lang="en-US" sz="9600" dirty="0"/>
              <a:t> </a:t>
            </a:r>
            <a:r>
              <a:rPr lang="en-US" sz="9600" dirty="0" err="1"/>
              <a:t>shaxslar</a:t>
            </a:r>
            <a:r>
              <a:rPr lang="en-US" sz="9600" dirty="0"/>
              <a:t> </a:t>
            </a:r>
            <a:r>
              <a:rPr lang="en-US" sz="9600" dirty="0" err="1"/>
              <a:t>tomonidan</a:t>
            </a:r>
            <a:r>
              <a:rPr lang="en-US" sz="9600" dirty="0"/>
              <a:t> </a:t>
            </a:r>
            <a:r>
              <a:rPr lang="en-US" sz="9600" dirty="0" err="1"/>
              <a:t>bildirilgan</a:t>
            </a:r>
            <a:r>
              <a:rPr lang="en-US" sz="9600" dirty="0"/>
              <a:t> </a:t>
            </a:r>
            <a:r>
              <a:rPr lang="en-US" sz="9600" b="1" dirty="0" err="1"/>
              <a:t>minnatdorchilik</a:t>
            </a:r>
            <a:r>
              <a:rPr lang="en-US" sz="9600" b="1" dirty="0"/>
              <a:t> </a:t>
            </a:r>
            <a:r>
              <a:rPr lang="en-US" sz="9600" b="1" dirty="0" err="1"/>
              <a:t>izhorini</a:t>
            </a:r>
            <a:r>
              <a:rPr lang="en-US" sz="9600" dirty="0"/>
              <a:t> </a:t>
            </a:r>
            <a:r>
              <a:rPr lang="en-US" sz="9600" dirty="0" err="1"/>
              <a:t>o‘z</a:t>
            </a:r>
            <a:r>
              <a:rPr lang="en-US" sz="9600" dirty="0"/>
              <a:t> </a:t>
            </a:r>
            <a:r>
              <a:rPr lang="en-US" sz="9600" dirty="0" err="1"/>
              <a:t>ichiga</a:t>
            </a:r>
            <a:r>
              <a:rPr lang="en-US" sz="9600" dirty="0"/>
              <a:t> </a:t>
            </a:r>
            <a:r>
              <a:rPr lang="en-US" sz="9600" dirty="0" err="1"/>
              <a:t>olmasligi</a:t>
            </a:r>
            <a:r>
              <a:rPr lang="en-US" sz="9600" dirty="0"/>
              <a:t>;</a:t>
            </a:r>
          </a:p>
          <a:p>
            <a:pPr algn="just"/>
            <a:r>
              <a:rPr lang="en-US" sz="9600" b="1" dirty="0" err="1"/>
              <a:t>sog‘lom</a:t>
            </a:r>
            <a:r>
              <a:rPr lang="en-US" sz="9600" b="1" dirty="0"/>
              <a:t> </a:t>
            </a:r>
            <a:r>
              <a:rPr lang="en-US" sz="9600" b="1" dirty="0" err="1"/>
              <a:t>ovqatlanishni</a:t>
            </a:r>
            <a:r>
              <a:rPr lang="en-US" sz="9600" b="1" dirty="0"/>
              <a:t> </a:t>
            </a:r>
            <a:r>
              <a:rPr lang="en-US" sz="9600" dirty="0"/>
              <a:t>rad </a:t>
            </a:r>
            <a:r>
              <a:rPr lang="en-US" sz="9600" dirty="0" err="1"/>
              <a:t>etishga</a:t>
            </a:r>
            <a:r>
              <a:rPr lang="en-US" sz="9600" dirty="0"/>
              <a:t> </a:t>
            </a:r>
            <a:r>
              <a:rPr lang="en-US" sz="9600" dirty="0" err="1"/>
              <a:t>undamasligi</a:t>
            </a:r>
            <a:r>
              <a:rPr lang="en-US" sz="9600" dirty="0" smtClean="0"/>
              <a:t>;</a:t>
            </a:r>
          </a:p>
          <a:p>
            <a:pPr algn="just"/>
            <a:r>
              <a:rPr lang="en-US" sz="9600" dirty="0" err="1"/>
              <a:t>voyaga</a:t>
            </a:r>
            <a:r>
              <a:rPr lang="en-US" sz="9600" dirty="0"/>
              <a:t> </a:t>
            </a:r>
            <a:r>
              <a:rPr lang="en-US" sz="9600" dirty="0" err="1"/>
              <a:t>yetmaganlar</a:t>
            </a:r>
            <a:r>
              <a:rPr lang="en-US" sz="9600" dirty="0"/>
              <a:t> </a:t>
            </a:r>
            <a:r>
              <a:rPr lang="en-US" sz="9600" dirty="0" err="1"/>
              <a:t>olishi</a:t>
            </a:r>
            <a:r>
              <a:rPr lang="en-US" sz="9600" dirty="0"/>
              <a:t> </a:t>
            </a:r>
            <a:r>
              <a:rPr lang="en-US" sz="9600" dirty="0" err="1"/>
              <a:t>yoki</a:t>
            </a:r>
            <a:r>
              <a:rPr lang="en-US" sz="9600" dirty="0"/>
              <a:t> </a:t>
            </a:r>
            <a:r>
              <a:rPr lang="en-US" sz="9600" dirty="0" err="1"/>
              <a:t>iste’mol</a:t>
            </a:r>
            <a:r>
              <a:rPr lang="en-US" sz="9600" dirty="0"/>
              <a:t> </a:t>
            </a:r>
            <a:r>
              <a:rPr lang="en-US" sz="9600" dirty="0" err="1"/>
              <a:t>qilishi</a:t>
            </a:r>
            <a:r>
              <a:rPr lang="en-US" sz="9600" dirty="0"/>
              <a:t> </a:t>
            </a:r>
            <a:r>
              <a:rPr lang="en-US" sz="9600" dirty="0" err="1"/>
              <a:t>taqiqlangan</a:t>
            </a:r>
            <a:r>
              <a:rPr lang="en-US" sz="9600" dirty="0"/>
              <a:t> </a:t>
            </a:r>
            <a:r>
              <a:rPr lang="en-US" sz="9600" dirty="0" err="1"/>
              <a:t>ovqatga</a:t>
            </a:r>
            <a:r>
              <a:rPr lang="en-US" sz="9600" dirty="0"/>
              <a:t> </a:t>
            </a:r>
            <a:r>
              <a:rPr lang="en-US" sz="9600" dirty="0" err="1"/>
              <a:t>qo‘shiladigan</a:t>
            </a:r>
            <a:r>
              <a:rPr lang="en-US" sz="9600" dirty="0"/>
              <a:t> </a:t>
            </a:r>
            <a:r>
              <a:rPr lang="en-US" sz="9600" dirty="0" err="1"/>
              <a:t>biologik</a:t>
            </a:r>
            <a:r>
              <a:rPr lang="en-US" sz="9600" dirty="0"/>
              <a:t> </a:t>
            </a:r>
            <a:r>
              <a:rPr lang="en-US" sz="9600" dirty="0" err="1"/>
              <a:t>faol</a:t>
            </a:r>
            <a:r>
              <a:rPr lang="en-US" sz="9600" dirty="0"/>
              <a:t> </a:t>
            </a:r>
            <a:r>
              <a:rPr lang="en-US" sz="9600" dirty="0" err="1"/>
              <a:t>qo‘shimchalar</a:t>
            </a:r>
            <a:r>
              <a:rPr lang="en-US" sz="9600" dirty="0"/>
              <a:t> </a:t>
            </a:r>
            <a:r>
              <a:rPr lang="en-US" sz="9600" dirty="0" err="1"/>
              <a:t>va</a:t>
            </a:r>
            <a:r>
              <a:rPr lang="en-US" sz="9600" dirty="0"/>
              <a:t> </a:t>
            </a:r>
            <a:r>
              <a:rPr lang="en-US" sz="9600" dirty="0" err="1"/>
              <a:t>oziq-ovqat</a:t>
            </a:r>
            <a:r>
              <a:rPr lang="en-US" sz="9600" dirty="0"/>
              <a:t> </a:t>
            </a:r>
            <a:r>
              <a:rPr lang="en-US" sz="9600" dirty="0" err="1"/>
              <a:t>qo‘shimchalari</a:t>
            </a:r>
            <a:r>
              <a:rPr lang="en-US" sz="9600" dirty="0"/>
              <a:t> </a:t>
            </a:r>
            <a:r>
              <a:rPr lang="en-US" sz="9600" dirty="0" err="1"/>
              <a:t>reklamasida</a:t>
            </a:r>
            <a:r>
              <a:rPr lang="en-US" sz="9600" dirty="0"/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bolalar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tasviridan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foydalanilmasligi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kerak</a:t>
            </a:r>
            <a:r>
              <a:rPr lang="en-US" sz="9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5489"/>
            <a:ext cx="51120676" cy="59306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810000" y="259707"/>
            <a:ext cx="64468" cy="28494681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417268" y="773289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24401" y="4690655"/>
            <a:ext cx="463962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Ovqatga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qo‘shiladigan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biologik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faol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qo‘shimchalarning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oziq-ovqat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qo‘shimchalarining</a:t>
            </a:r>
            <a:r>
              <a:rPr lang="en-US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reklamasi</a:t>
            </a:r>
            <a:endParaRPr lang="ru-RU" sz="9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"/>
          <a:stretch/>
        </p:blipFill>
        <p:spPr>
          <a:xfrm>
            <a:off x="5334001" y="10702952"/>
            <a:ext cx="16006722" cy="1013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0039"/>
            <a:ext cx="51120675" cy="2673434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57632" y="8760185"/>
            <a:ext cx="26124868" cy="9832616"/>
          </a:xfrm>
        </p:spPr>
        <p:txBody>
          <a:bodyPr>
            <a:normAutofit/>
          </a:bodyPr>
          <a:lstStyle/>
          <a:p>
            <a:pPr algn="just"/>
            <a:r>
              <a:rPr lang="en-US" sz="9600" b="1" dirty="0" err="1"/>
              <a:t>Teatr-konsert</a:t>
            </a:r>
            <a:r>
              <a:rPr lang="en-US" sz="9600" dirty="0"/>
              <a:t> </a:t>
            </a:r>
            <a:r>
              <a:rPr lang="en-US" sz="9600" dirty="0" err="1"/>
              <a:t>tadbirlarida</a:t>
            </a:r>
            <a:r>
              <a:rPr lang="en-US" sz="9600" dirty="0"/>
              <a:t> </a:t>
            </a:r>
            <a:r>
              <a:rPr lang="en-US" sz="9600" dirty="0" err="1"/>
              <a:t>fonogrammadan</a:t>
            </a:r>
            <a:r>
              <a:rPr lang="en-US" sz="9600" dirty="0"/>
              <a:t> </a:t>
            </a:r>
            <a:r>
              <a:rPr lang="en-US" sz="9600" dirty="0" err="1"/>
              <a:t>foydalanilganda</a:t>
            </a:r>
            <a:r>
              <a:rPr lang="en-US" sz="9600" dirty="0"/>
              <a:t> </a:t>
            </a:r>
            <a:r>
              <a:rPr lang="en-US" sz="9600" dirty="0" err="1"/>
              <a:t>ushbu</a:t>
            </a:r>
            <a:r>
              <a:rPr lang="en-US" sz="9600" dirty="0"/>
              <a:t> </a:t>
            </a:r>
            <a:r>
              <a:rPr lang="en-US" sz="9600" dirty="0" err="1"/>
              <a:t>tadbir</a:t>
            </a:r>
            <a:r>
              <a:rPr lang="en-US" sz="9600" dirty="0"/>
              <a:t> </a:t>
            </a:r>
            <a:r>
              <a:rPr lang="en-US" sz="9600" dirty="0" err="1"/>
              <a:t>reklamasida</a:t>
            </a:r>
            <a:r>
              <a:rPr lang="en-US" sz="9600" dirty="0"/>
              <a:t> </a:t>
            </a:r>
            <a:r>
              <a:rPr lang="en-US" sz="9600" dirty="0" err="1"/>
              <a:t>bu</a:t>
            </a:r>
            <a:r>
              <a:rPr lang="en-US" sz="9600" dirty="0"/>
              <a:t> </a:t>
            </a:r>
            <a:r>
              <a:rPr lang="en-US" sz="9600" dirty="0" err="1"/>
              <a:t>haqda</a:t>
            </a:r>
            <a:r>
              <a:rPr lang="en-US" sz="9600" dirty="0"/>
              <a:t> </a:t>
            </a:r>
            <a:r>
              <a:rPr lang="en-US" sz="9600" dirty="0" err="1"/>
              <a:t>ma’lumot</a:t>
            </a:r>
            <a:r>
              <a:rPr lang="en-US" sz="9600" dirty="0"/>
              <a:t> </a:t>
            </a:r>
            <a:r>
              <a:rPr lang="en-US" sz="9600" dirty="0" err="1"/>
              <a:t>keltirilishi</a:t>
            </a:r>
            <a:r>
              <a:rPr lang="en-US" sz="9600" dirty="0"/>
              <a:t> </a:t>
            </a:r>
            <a:r>
              <a:rPr lang="en-US" sz="9600" dirty="0" err="1"/>
              <a:t>kerak</a:t>
            </a:r>
            <a:r>
              <a:rPr lang="en-US" sz="9600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5489"/>
            <a:ext cx="51120676" cy="59306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810000" y="259707"/>
            <a:ext cx="64468" cy="28494681"/>
          </a:xfrm>
          <a:prstGeom prst="line">
            <a:avLst/>
          </a:prstGeom>
          <a:ln w="304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417268" y="7732892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732892"/>
            <a:ext cx="18478500" cy="1230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15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12129</TotalTime>
  <Words>412</Words>
  <Application>Microsoft Office PowerPoint</Application>
  <PresentationFormat>Произвольный</PresentationFormat>
  <Paragraphs>30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MS Gothic</vt:lpstr>
      <vt:lpstr>Arial</vt:lpstr>
      <vt:lpstr>Bahnschrift SemiBold SemiConden</vt:lpstr>
      <vt:lpstr>Calibri</vt:lpstr>
      <vt:lpstr>Calibri Light</vt:lpstr>
      <vt:lpstr>Cambria</vt:lpstr>
      <vt:lpstr>Century Gothic</vt:lpstr>
      <vt:lpstr>Wingdings 3</vt:lpstr>
      <vt:lpstr>Тема Office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amantay</dc:creator>
  <cp:lastModifiedBy>Ruhullo Yuldoshboyev</cp:lastModifiedBy>
  <cp:revision>814</cp:revision>
  <dcterms:created xsi:type="dcterms:W3CDTF">2020-12-22T19:23:24Z</dcterms:created>
  <dcterms:modified xsi:type="dcterms:W3CDTF">2022-06-15T04:52:57Z</dcterms:modified>
</cp:coreProperties>
</file>