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5" r:id="rId4"/>
    <p:sldId id="270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9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9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6666-ED13-48F5-900B-0538288EC9F9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9" y="230058"/>
            <a:ext cx="1639293" cy="16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142677" y="3541264"/>
            <a:ext cx="10302672" cy="110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91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3291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91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Respublikasining</a:t>
            </a:r>
            <a:r>
              <a:rPr lang="en-US" sz="3291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91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ayrim</a:t>
            </a:r>
            <a:r>
              <a:rPr lang="en-US" sz="3291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91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qonun</a:t>
            </a:r>
            <a:r>
              <a:rPr lang="en-US" sz="3291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91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hujjatlariga</a:t>
            </a:r>
            <a:r>
              <a:rPr lang="en-US" sz="3291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91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o‘zgartish</a:t>
            </a:r>
            <a:r>
              <a:rPr lang="en-US" sz="3291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91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3291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91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3291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91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kiritish</a:t>
            </a:r>
            <a:r>
              <a:rPr lang="en-US" sz="3291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91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sz="3291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3291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283066" y="1885661"/>
            <a:ext cx="5948721" cy="114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43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Oʻzbekiston </a:t>
            </a: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Respublikasi</a:t>
            </a:r>
            <a:r>
              <a:rPr lang="ru-RU" sz="343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43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Qonuni</a:t>
            </a:r>
            <a:endParaRPr lang="ru-RU" sz="3434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867641" y="6172913"/>
            <a:ext cx="4779573" cy="44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9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O‘RQ–810-son </a:t>
            </a:r>
            <a:r>
              <a:rPr lang="en-US" sz="229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Qonun</a:t>
            </a:r>
            <a:r>
              <a:rPr lang="en-US" sz="229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9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16.12.2022-y</a:t>
            </a:r>
            <a:r>
              <a:rPr lang="en-US" sz="229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763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587983"/>
            <a:ext cx="7579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hujjatlariga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to‘g‘risida”gi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(O‘RQ–810-son, 16.12.2022-y.)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Prezident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imzolandi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7" y="2587983"/>
            <a:ext cx="3660364" cy="239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0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44578"/>
            <a:ext cx="7579701" cy="322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Qonun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muriy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yuritish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risidagi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kodeksning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muayyan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yashash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joyiga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lmagan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shaxslarni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reabilita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siya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markaziga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joylashtirish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risidagi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iltimosnomalarni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chiqishga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normalarini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muriy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javobgarlik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risidagi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kodeksga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tkazish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hamda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tegishli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chiqishni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muriy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sudlardan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jinoyat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yicha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tuman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shahar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sudlariga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tkazish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belgilandi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9" y="2644578"/>
            <a:ext cx="3338180" cy="222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775206"/>
            <a:ext cx="7579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Qonun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muriy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javobgarlik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risidagi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kodeksga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muayyan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yashash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joyiga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lmagan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shaxsni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reabilita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siya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markaziga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joylashtirish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risida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yuritish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tartibi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kiritildi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t="15376" r="274" b="4461"/>
          <a:stretch/>
        </p:blipFill>
        <p:spPr>
          <a:xfrm>
            <a:off x="313510" y="2624911"/>
            <a:ext cx="3393532" cy="211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57637"/>
            <a:ext cx="75797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Muayyan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yashash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joyiga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lmagan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shaxsning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reabilita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siya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markaziga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joylashtirilishini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talab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qiluvchi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asoslar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aniqlanganda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ichki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bunday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shaxs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ichki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keltirilgandan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tiboran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soatda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reabilita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siya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markaziga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sutkadan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lmagan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muddatga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joylashtirish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risida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iltimosnoma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yuborish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materiallarni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tayyorlashi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" y="2670703"/>
            <a:ext cx="3357155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90696" y="2625517"/>
            <a:ext cx="7579701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Qonunga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endilikda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uayyan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yashash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joyiga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lmagan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shaxsni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reabilita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siya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markaziga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joylashtirish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risidagi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materiallar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bunday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shaxs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aniqlangan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yerdagi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reabilita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siya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markazi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yerdagi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jinoyat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yicha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shahar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sudiga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ichki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beriladi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8" y="2625517"/>
            <a:ext cx="3304902" cy="213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73598" y="2621391"/>
            <a:ext cx="7579701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Iltimosnoma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taqdim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etilgan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paytdan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tiboran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soat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ichida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sudya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yopiq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majlisida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yakka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tartibda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chiqiladi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2645229"/>
            <a:ext cx="3252651" cy="201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67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3989" y="2775206"/>
            <a:ext cx="7690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E’tiboringiz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uchun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rahmat</a:t>
            </a:r>
            <a:r>
              <a:rPr lang="en-US" sz="6000" b="1" dirty="0">
                <a:solidFill>
                  <a:srgbClr val="002060"/>
                </a:solidFill>
              </a:rPr>
              <a:t>!</a:t>
            </a:r>
            <a:endParaRPr lang="uz-Cyrl-UZ" sz="6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6" y="2775206"/>
            <a:ext cx="3450357" cy="200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286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Shohista Murodova</dc:creator>
  <cp:lastModifiedBy>Ruhullo Yuldoshboyev</cp:lastModifiedBy>
  <cp:revision>17</cp:revision>
  <dcterms:created xsi:type="dcterms:W3CDTF">2022-12-20T10:10:26Z</dcterms:created>
  <dcterms:modified xsi:type="dcterms:W3CDTF">2022-12-29T05:26:48Z</dcterms:modified>
</cp:coreProperties>
</file>