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media/image10.jpg" ContentType="image/png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B016"/>
    <a:srgbClr val="818E42"/>
    <a:srgbClr val="2833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8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CCC380-356F-4FCD-AAAF-1C4B80D11CFB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B47981C9-71BE-49A9-BAF7-B2134553FF25}">
      <dgm:prSet phldrT="[Текст]"/>
      <dgm:spPr/>
      <dgm:t>
        <a:bodyPr/>
        <a:lstStyle/>
        <a:p>
          <a:r>
            <a:rPr lang="ru-RU" b="0" i="0" dirty="0"/>
            <a:t>ер </a:t>
          </a:r>
          <a:r>
            <a:rPr lang="ru-RU" b="0" i="0" dirty="0" err="1"/>
            <a:t>участкаларига</a:t>
          </a:r>
          <a:endParaRPr lang="ru-RU" dirty="0"/>
        </a:p>
      </dgm:t>
    </dgm:pt>
    <dgm:pt modelId="{136A8D08-F358-4FE0-B1CA-D93BF5655B97}" type="parTrans" cxnId="{BFCB6011-62B5-4665-AA35-A43042B6079C}">
      <dgm:prSet/>
      <dgm:spPr/>
      <dgm:t>
        <a:bodyPr/>
        <a:lstStyle/>
        <a:p>
          <a:endParaRPr lang="ru-RU"/>
        </a:p>
      </dgm:t>
    </dgm:pt>
    <dgm:pt modelId="{2D92755A-430B-403D-9A79-07AD86EC0289}" type="sibTrans" cxnId="{BFCB6011-62B5-4665-AA35-A43042B6079C}">
      <dgm:prSet/>
      <dgm:spPr/>
      <dgm:t>
        <a:bodyPr/>
        <a:lstStyle/>
        <a:p>
          <a:endParaRPr lang="ru-RU"/>
        </a:p>
      </dgm:t>
    </dgm:pt>
    <dgm:pt modelId="{8B530CC7-EFB0-45F8-81E0-1563A4B7C32D}">
      <dgm:prSet phldrT="[Текст]"/>
      <dgm:spPr/>
      <dgm:t>
        <a:bodyPr/>
        <a:lstStyle/>
        <a:p>
          <a:r>
            <a:rPr lang="ru-RU" b="0" i="0" dirty="0" err="1"/>
            <a:t>биноларга</a:t>
          </a:r>
          <a:r>
            <a:rPr lang="ru-RU" b="0" i="0" dirty="0"/>
            <a:t>, </a:t>
          </a:r>
          <a:r>
            <a:rPr lang="ru-RU" b="0" i="0" dirty="0" err="1"/>
            <a:t>иншоотларга</a:t>
          </a:r>
          <a:r>
            <a:rPr lang="ru-RU" b="0" i="0" dirty="0"/>
            <a:t>, шу </a:t>
          </a:r>
          <a:r>
            <a:rPr lang="ru-RU" b="0" i="0" dirty="0" err="1"/>
            <a:t>жумладан</a:t>
          </a:r>
          <a:r>
            <a:rPr lang="ru-RU" b="0" i="0" dirty="0"/>
            <a:t> </a:t>
          </a:r>
          <a:r>
            <a:rPr lang="ru-RU" b="0" i="0" dirty="0" err="1"/>
            <a:t>қурилиши</a:t>
          </a:r>
          <a:r>
            <a:rPr lang="ru-RU" b="0" i="0" dirty="0"/>
            <a:t> </a:t>
          </a:r>
          <a:br>
            <a:rPr lang="en-US" b="0" i="0" dirty="0"/>
          </a:br>
          <a:r>
            <a:rPr lang="ru-RU" b="0" i="0" dirty="0" err="1"/>
            <a:t>тугалланмаган</a:t>
          </a:r>
          <a:r>
            <a:rPr lang="ru-RU" b="0" i="0" dirty="0"/>
            <a:t> </a:t>
          </a:r>
          <a:r>
            <a:rPr lang="ru-RU" b="0" i="0" dirty="0" err="1"/>
            <a:t>объектларга</a:t>
          </a:r>
          <a:endParaRPr lang="ru-RU" dirty="0"/>
        </a:p>
      </dgm:t>
    </dgm:pt>
    <dgm:pt modelId="{BFCCFDD2-0DBB-4D7B-A68E-046A8BA494C5}" type="parTrans" cxnId="{A70CC9C3-1BE2-4179-BE82-FAF2F787B98B}">
      <dgm:prSet/>
      <dgm:spPr/>
      <dgm:t>
        <a:bodyPr/>
        <a:lstStyle/>
        <a:p>
          <a:endParaRPr lang="ru-RU"/>
        </a:p>
      </dgm:t>
    </dgm:pt>
    <dgm:pt modelId="{54010F34-5B36-4BAD-A21F-D3ED9200559C}" type="sibTrans" cxnId="{A70CC9C3-1BE2-4179-BE82-FAF2F787B98B}">
      <dgm:prSet/>
      <dgm:spPr/>
      <dgm:t>
        <a:bodyPr/>
        <a:lstStyle/>
        <a:p>
          <a:endParaRPr lang="ru-RU"/>
        </a:p>
      </dgm:t>
    </dgm:pt>
    <dgm:pt modelId="{C3137F9C-25CF-49CC-882F-481E6A9DF74B}">
      <dgm:prSet phldrT="[Текст]"/>
      <dgm:spPr/>
      <dgm:t>
        <a:bodyPr/>
        <a:lstStyle/>
        <a:p>
          <a:r>
            <a:rPr lang="ru-RU" b="0" i="0" dirty="0" err="1"/>
            <a:t>кўп</a:t>
          </a:r>
          <a:r>
            <a:rPr lang="ru-RU" b="0" i="0" dirty="0"/>
            <a:t> </a:t>
          </a:r>
          <a:r>
            <a:rPr lang="ru-RU" b="0" i="0" dirty="0" err="1"/>
            <a:t>йиллик</a:t>
          </a:r>
          <a:r>
            <a:rPr lang="ru-RU" b="0" i="0" dirty="0"/>
            <a:t> </a:t>
          </a:r>
          <a:r>
            <a:rPr lang="ru-RU" b="0" i="0" dirty="0" err="1"/>
            <a:t>дов-дарахтларга</a:t>
          </a:r>
          <a:endParaRPr lang="ru-RU" dirty="0"/>
        </a:p>
      </dgm:t>
    </dgm:pt>
    <dgm:pt modelId="{5B2ACF89-E4E5-4E5A-83AA-5CBF744087D8}" type="parTrans" cxnId="{7E0AD3A4-FAAE-40B6-A4FD-AA6974CC1356}">
      <dgm:prSet/>
      <dgm:spPr/>
      <dgm:t>
        <a:bodyPr/>
        <a:lstStyle/>
        <a:p>
          <a:endParaRPr lang="ru-RU"/>
        </a:p>
      </dgm:t>
    </dgm:pt>
    <dgm:pt modelId="{9C8DD360-CC34-40DF-A65F-A4A31ADB9642}" type="sibTrans" cxnId="{7E0AD3A4-FAAE-40B6-A4FD-AA6974CC1356}">
      <dgm:prSet/>
      <dgm:spPr/>
      <dgm:t>
        <a:bodyPr/>
        <a:lstStyle/>
        <a:p>
          <a:endParaRPr lang="ru-RU"/>
        </a:p>
      </dgm:t>
    </dgm:pt>
    <dgm:pt modelId="{08FE6591-8F8A-4C16-9B5C-DE5C321CF4F3}">
      <dgm:prSet/>
      <dgm:spPr/>
      <dgm:t>
        <a:bodyPr/>
        <a:lstStyle/>
        <a:p>
          <a:r>
            <a:rPr lang="ru-RU" b="0" i="0"/>
            <a:t>мулкий мажмуа сифатидаги корхонага</a:t>
          </a:r>
          <a:endParaRPr lang="ru-RU"/>
        </a:p>
      </dgm:t>
    </dgm:pt>
    <dgm:pt modelId="{5B48D636-7C58-4874-9C9C-7B43AB1D1535}" type="parTrans" cxnId="{51FB5B9C-850D-4A13-B1EB-8039B13C6B89}">
      <dgm:prSet/>
      <dgm:spPr/>
      <dgm:t>
        <a:bodyPr/>
        <a:lstStyle/>
        <a:p>
          <a:endParaRPr lang="ru-RU"/>
        </a:p>
      </dgm:t>
    </dgm:pt>
    <dgm:pt modelId="{537BCB05-4227-4C34-92D5-15531347DA4C}" type="sibTrans" cxnId="{51FB5B9C-850D-4A13-B1EB-8039B13C6B89}">
      <dgm:prSet/>
      <dgm:spPr/>
      <dgm:t>
        <a:bodyPr/>
        <a:lstStyle/>
        <a:p>
          <a:endParaRPr lang="ru-RU"/>
        </a:p>
      </dgm:t>
    </dgm:pt>
    <dgm:pt modelId="{176C9655-C3E1-495F-9F48-176A6335BF7B}" type="pres">
      <dgm:prSet presAssocID="{B6CCC380-356F-4FCD-AAAF-1C4B80D11CFB}" presName="Name0" presStyleCnt="0">
        <dgm:presLayoutVars>
          <dgm:chMax val="7"/>
          <dgm:chPref val="7"/>
          <dgm:dir/>
        </dgm:presLayoutVars>
      </dgm:prSet>
      <dgm:spPr/>
    </dgm:pt>
    <dgm:pt modelId="{A314C64E-E7DE-463A-BA62-23C6D8E2270F}" type="pres">
      <dgm:prSet presAssocID="{B6CCC380-356F-4FCD-AAAF-1C4B80D11CFB}" presName="Name1" presStyleCnt="0"/>
      <dgm:spPr/>
    </dgm:pt>
    <dgm:pt modelId="{F1CF602A-4B98-4F46-A4BA-4A57CDA339A8}" type="pres">
      <dgm:prSet presAssocID="{B6CCC380-356F-4FCD-AAAF-1C4B80D11CFB}" presName="cycle" presStyleCnt="0"/>
      <dgm:spPr/>
    </dgm:pt>
    <dgm:pt modelId="{04CA7993-3160-4296-A833-BEDE30C999B4}" type="pres">
      <dgm:prSet presAssocID="{B6CCC380-356F-4FCD-AAAF-1C4B80D11CFB}" presName="srcNode" presStyleLbl="node1" presStyleIdx="0" presStyleCnt="4"/>
      <dgm:spPr/>
    </dgm:pt>
    <dgm:pt modelId="{DC3E2004-7B80-4B26-8178-202AE84180E0}" type="pres">
      <dgm:prSet presAssocID="{B6CCC380-356F-4FCD-AAAF-1C4B80D11CFB}" presName="conn" presStyleLbl="parChTrans1D2" presStyleIdx="0" presStyleCnt="1"/>
      <dgm:spPr/>
    </dgm:pt>
    <dgm:pt modelId="{AA218AFA-2EA4-4912-9D76-0A4E96CA3465}" type="pres">
      <dgm:prSet presAssocID="{B6CCC380-356F-4FCD-AAAF-1C4B80D11CFB}" presName="extraNode" presStyleLbl="node1" presStyleIdx="0" presStyleCnt="4"/>
      <dgm:spPr/>
    </dgm:pt>
    <dgm:pt modelId="{11463975-80D5-44A1-998F-AFDD9A20C289}" type="pres">
      <dgm:prSet presAssocID="{B6CCC380-356F-4FCD-AAAF-1C4B80D11CFB}" presName="dstNode" presStyleLbl="node1" presStyleIdx="0" presStyleCnt="4"/>
      <dgm:spPr/>
    </dgm:pt>
    <dgm:pt modelId="{2C46B984-501A-4C95-8820-159A8C0CBB5C}" type="pres">
      <dgm:prSet presAssocID="{B47981C9-71BE-49A9-BAF7-B2134553FF25}" presName="text_1" presStyleLbl="node1" presStyleIdx="0" presStyleCnt="4">
        <dgm:presLayoutVars>
          <dgm:bulletEnabled val="1"/>
        </dgm:presLayoutVars>
      </dgm:prSet>
      <dgm:spPr/>
    </dgm:pt>
    <dgm:pt modelId="{4BFA7D2B-8834-4965-BC99-E801F59C7FD7}" type="pres">
      <dgm:prSet presAssocID="{B47981C9-71BE-49A9-BAF7-B2134553FF25}" presName="accent_1" presStyleCnt="0"/>
      <dgm:spPr/>
    </dgm:pt>
    <dgm:pt modelId="{7D780AFE-7701-4E28-975D-6BF3B988D1DB}" type="pres">
      <dgm:prSet presAssocID="{B47981C9-71BE-49A9-BAF7-B2134553FF25}" presName="accentRepeatNode" presStyleLbl="solidFgAcc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A33F2205-FA3A-4DF1-AA25-FB32EB8E584E}" type="pres">
      <dgm:prSet presAssocID="{8B530CC7-EFB0-45F8-81E0-1563A4B7C32D}" presName="text_2" presStyleLbl="node1" presStyleIdx="1" presStyleCnt="4">
        <dgm:presLayoutVars>
          <dgm:bulletEnabled val="1"/>
        </dgm:presLayoutVars>
      </dgm:prSet>
      <dgm:spPr/>
    </dgm:pt>
    <dgm:pt modelId="{2F5AE899-974D-4966-B548-2A9617BD63F8}" type="pres">
      <dgm:prSet presAssocID="{8B530CC7-EFB0-45F8-81E0-1563A4B7C32D}" presName="accent_2" presStyleCnt="0"/>
      <dgm:spPr/>
    </dgm:pt>
    <dgm:pt modelId="{24B2DA31-5521-41DA-BC78-890D2EF8F56D}" type="pres">
      <dgm:prSet presAssocID="{8B530CC7-EFB0-45F8-81E0-1563A4B7C32D}" presName="accentRepeatNode" presStyleLbl="solidFgAcc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E76AC591-C3D0-4A3C-BCE6-5D3021040EBE}" type="pres">
      <dgm:prSet presAssocID="{C3137F9C-25CF-49CC-882F-481E6A9DF74B}" presName="text_3" presStyleLbl="node1" presStyleIdx="2" presStyleCnt="4">
        <dgm:presLayoutVars>
          <dgm:bulletEnabled val="1"/>
        </dgm:presLayoutVars>
      </dgm:prSet>
      <dgm:spPr/>
    </dgm:pt>
    <dgm:pt modelId="{C4CA73EF-7F99-4BCD-88A9-C6E82D5C58B1}" type="pres">
      <dgm:prSet presAssocID="{C3137F9C-25CF-49CC-882F-481E6A9DF74B}" presName="accent_3" presStyleCnt="0"/>
      <dgm:spPr/>
    </dgm:pt>
    <dgm:pt modelId="{611793D4-DE96-47D4-B4B3-35442AC6FB1A}" type="pres">
      <dgm:prSet presAssocID="{C3137F9C-25CF-49CC-882F-481E6A9DF74B}" presName="accentRepeatNode" presStyleLbl="solidFgAcc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2214D5DA-D9BF-421E-89FE-A7552C31BBC2}" type="pres">
      <dgm:prSet presAssocID="{08FE6591-8F8A-4C16-9B5C-DE5C321CF4F3}" presName="text_4" presStyleLbl="node1" presStyleIdx="3" presStyleCnt="4">
        <dgm:presLayoutVars>
          <dgm:bulletEnabled val="1"/>
        </dgm:presLayoutVars>
      </dgm:prSet>
      <dgm:spPr/>
    </dgm:pt>
    <dgm:pt modelId="{112BEF20-BF70-4E99-B42F-2F8DE6CF4CA7}" type="pres">
      <dgm:prSet presAssocID="{08FE6591-8F8A-4C16-9B5C-DE5C321CF4F3}" presName="accent_4" presStyleCnt="0"/>
      <dgm:spPr/>
    </dgm:pt>
    <dgm:pt modelId="{005B0846-FF75-4B4B-A8AC-DE081B760BCD}" type="pres">
      <dgm:prSet presAssocID="{08FE6591-8F8A-4C16-9B5C-DE5C321CF4F3}" presName="accentRepeatNode" presStyleLbl="solidFgAcc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</dgm:ptLst>
  <dgm:cxnLst>
    <dgm:cxn modelId="{BFCB6011-62B5-4665-AA35-A43042B6079C}" srcId="{B6CCC380-356F-4FCD-AAAF-1C4B80D11CFB}" destId="{B47981C9-71BE-49A9-BAF7-B2134553FF25}" srcOrd="0" destOrd="0" parTransId="{136A8D08-F358-4FE0-B1CA-D93BF5655B97}" sibTransId="{2D92755A-430B-403D-9A79-07AD86EC0289}"/>
    <dgm:cxn modelId="{02900636-386A-4B19-A491-2953B4A6EE63}" type="presOf" srcId="{C3137F9C-25CF-49CC-882F-481E6A9DF74B}" destId="{E76AC591-C3D0-4A3C-BCE6-5D3021040EBE}" srcOrd="0" destOrd="0" presId="urn:microsoft.com/office/officeart/2008/layout/VerticalCurvedList"/>
    <dgm:cxn modelId="{5DB1A177-66B0-42F5-99FB-ED20785454A5}" type="presOf" srcId="{2D92755A-430B-403D-9A79-07AD86EC0289}" destId="{DC3E2004-7B80-4B26-8178-202AE84180E0}" srcOrd="0" destOrd="0" presId="urn:microsoft.com/office/officeart/2008/layout/VerticalCurvedList"/>
    <dgm:cxn modelId="{D918B77C-4BA2-477F-9851-C9344F7DCBE0}" type="presOf" srcId="{08FE6591-8F8A-4C16-9B5C-DE5C321CF4F3}" destId="{2214D5DA-D9BF-421E-89FE-A7552C31BBC2}" srcOrd="0" destOrd="0" presId="urn:microsoft.com/office/officeart/2008/layout/VerticalCurvedList"/>
    <dgm:cxn modelId="{51FB5B9C-850D-4A13-B1EB-8039B13C6B89}" srcId="{B6CCC380-356F-4FCD-AAAF-1C4B80D11CFB}" destId="{08FE6591-8F8A-4C16-9B5C-DE5C321CF4F3}" srcOrd="3" destOrd="0" parTransId="{5B48D636-7C58-4874-9C9C-7B43AB1D1535}" sibTransId="{537BCB05-4227-4C34-92D5-15531347DA4C}"/>
    <dgm:cxn modelId="{7E0AD3A4-FAAE-40B6-A4FD-AA6974CC1356}" srcId="{B6CCC380-356F-4FCD-AAAF-1C4B80D11CFB}" destId="{C3137F9C-25CF-49CC-882F-481E6A9DF74B}" srcOrd="2" destOrd="0" parTransId="{5B2ACF89-E4E5-4E5A-83AA-5CBF744087D8}" sibTransId="{9C8DD360-CC34-40DF-A65F-A4A31ADB9642}"/>
    <dgm:cxn modelId="{AFC07DA5-0D09-4703-AC17-4EE8DDD2B342}" type="presOf" srcId="{8B530CC7-EFB0-45F8-81E0-1563A4B7C32D}" destId="{A33F2205-FA3A-4DF1-AA25-FB32EB8E584E}" srcOrd="0" destOrd="0" presId="urn:microsoft.com/office/officeart/2008/layout/VerticalCurvedList"/>
    <dgm:cxn modelId="{6FC7CAA5-7A33-46AE-B53F-8EDED90D63C5}" type="presOf" srcId="{B47981C9-71BE-49A9-BAF7-B2134553FF25}" destId="{2C46B984-501A-4C95-8820-159A8C0CBB5C}" srcOrd="0" destOrd="0" presId="urn:microsoft.com/office/officeart/2008/layout/VerticalCurvedList"/>
    <dgm:cxn modelId="{A70CC9C3-1BE2-4179-BE82-FAF2F787B98B}" srcId="{B6CCC380-356F-4FCD-AAAF-1C4B80D11CFB}" destId="{8B530CC7-EFB0-45F8-81E0-1563A4B7C32D}" srcOrd="1" destOrd="0" parTransId="{BFCCFDD2-0DBB-4D7B-A68E-046A8BA494C5}" sibTransId="{54010F34-5B36-4BAD-A21F-D3ED9200559C}"/>
    <dgm:cxn modelId="{24930AF2-F504-4CD2-9828-6ACB002BA515}" type="presOf" srcId="{B6CCC380-356F-4FCD-AAAF-1C4B80D11CFB}" destId="{176C9655-C3E1-495F-9F48-176A6335BF7B}" srcOrd="0" destOrd="0" presId="urn:microsoft.com/office/officeart/2008/layout/VerticalCurvedList"/>
    <dgm:cxn modelId="{1A63C17D-159D-452B-BEDF-CE026A53D913}" type="presParOf" srcId="{176C9655-C3E1-495F-9F48-176A6335BF7B}" destId="{A314C64E-E7DE-463A-BA62-23C6D8E2270F}" srcOrd="0" destOrd="0" presId="urn:microsoft.com/office/officeart/2008/layout/VerticalCurvedList"/>
    <dgm:cxn modelId="{051D5F9D-7008-4F29-8C7B-12679C7AC9BB}" type="presParOf" srcId="{A314C64E-E7DE-463A-BA62-23C6D8E2270F}" destId="{F1CF602A-4B98-4F46-A4BA-4A57CDA339A8}" srcOrd="0" destOrd="0" presId="urn:microsoft.com/office/officeart/2008/layout/VerticalCurvedList"/>
    <dgm:cxn modelId="{3AEEB864-33FA-4851-868D-D3E9CED59113}" type="presParOf" srcId="{F1CF602A-4B98-4F46-A4BA-4A57CDA339A8}" destId="{04CA7993-3160-4296-A833-BEDE30C999B4}" srcOrd="0" destOrd="0" presId="urn:microsoft.com/office/officeart/2008/layout/VerticalCurvedList"/>
    <dgm:cxn modelId="{FE675EB2-F9F9-49E5-8672-47FD3AFEAE17}" type="presParOf" srcId="{F1CF602A-4B98-4F46-A4BA-4A57CDA339A8}" destId="{DC3E2004-7B80-4B26-8178-202AE84180E0}" srcOrd="1" destOrd="0" presId="urn:microsoft.com/office/officeart/2008/layout/VerticalCurvedList"/>
    <dgm:cxn modelId="{EEDA678F-BBF1-499F-8410-B233A9D8BDE2}" type="presParOf" srcId="{F1CF602A-4B98-4F46-A4BA-4A57CDA339A8}" destId="{AA218AFA-2EA4-4912-9D76-0A4E96CA3465}" srcOrd="2" destOrd="0" presId="urn:microsoft.com/office/officeart/2008/layout/VerticalCurvedList"/>
    <dgm:cxn modelId="{86E65CB7-B747-4350-BFFC-A2334ECC194B}" type="presParOf" srcId="{F1CF602A-4B98-4F46-A4BA-4A57CDA339A8}" destId="{11463975-80D5-44A1-998F-AFDD9A20C289}" srcOrd="3" destOrd="0" presId="urn:microsoft.com/office/officeart/2008/layout/VerticalCurvedList"/>
    <dgm:cxn modelId="{7730E1CA-5AB4-446D-A7DB-F1635FAFD517}" type="presParOf" srcId="{A314C64E-E7DE-463A-BA62-23C6D8E2270F}" destId="{2C46B984-501A-4C95-8820-159A8C0CBB5C}" srcOrd="1" destOrd="0" presId="urn:microsoft.com/office/officeart/2008/layout/VerticalCurvedList"/>
    <dgm:cxn modelId="{0EC9B432-0AD4-486D-8F8D-742431DEE80E}" type="presParOf" srcId="{A314C64E-E7DE-463A-BA62-23C6D8E2270F}" destId="{4BFA7D2B-8834-4965-BC99-E801F59C7FD7}" srcOrd="2" destOrd="0" presId="urn:microsoft.com/office/officeart/2008/layout/VerticalCurvedList"/>
    <dgm:cxn modelId="{7B0E65C3-A01D-4F11-AEC8-D17A2474048A}" type="presParOf" srcId="{4BFA7D2B-8834-4965-BC99-E801F59C7FD7}" destId="{7D780AFE-7701-4E28-975D-6BF3B988D1DB}" srcOrd="0" destOrd="0" presId="urn:microsoft.com/office/officeart/2008/layout/VerticalCurvedList"/>
    <dgm:cxn modelId="{F6CF8EE9-CEB4-4A29-8CAF-5B94F4C9C42A}" type="presParOf" srcId="{A314C64E-E7DE-463A-BA62-23C6D8E2270F}" destId="{A33F2205-FA3A-4DF1-AA25-FB32EB8E584E}" srcOrd="3" destOrd="0" presId="urn:microsoft.com/office/officeart/2008/layout/VerticalCurvedList"/>
    <dgm:cxn modelId="{95243E4E-4DF3-4558-B2A8-0359AC6CE42F}" type="presParOf" srcId="{A314C64E-E7DE-463A-BA62-23C6D8E2270F}" destId="{2F5AE899-974D-4966-B548-2A9617BD63F8}" srcOrd="4" destOrd="0" presId="urn:microsoft.com/office/officeart/2008/layout/VerticalCurvedList"/>
    <dgm:cxn modelId="{BE9EB92E-1A7F-4F1A-91BE-E11A2A5CB736}" type="presParOf" srcId="{2F5AE899-974D-4966-B548-2A9617BD63F8}" destId="{24B2DA31-5521-41DA-BC78-890D2EF8F56D}" srcOrd="0" destOrd="0" presId="urn:microsoft.com/office/officeart/2008/layout/VerticalCurvedList"/>
    <dgm:cxn modelId="{21567889-756C-4E25-8DBD-B6EE064B5434}" type="presParOf" srcId="{A314C64E-E7DE-463A-BA62-23C6D8E2270F}" destId="{E76AC591-C3D0-4A3C-BCE6-5D3021040EBE}" srcOrd="5" destOrd="0" presId="urn:microsoft.com/office/officeart/2008/layout/VerticalCurvedList"/>
    <dgm:cxn modelId="{4C488C0A-1DC0-452D-8B93-C20811096CBA}" type="presParOf" srcId="{A314C64E-E7DE-463A-BA62-23C6D8E2270F}" destId="{C4CA73EF-7F99-4BCD-88A9-C6E82D5C58B1}" srcOrd="6" destOrd="0" presId="urn:microsoft.com/office/officeart/2008/layout/VerticalCurvedList"/>
    <dgm:cxn modelId="{5AD9A90E-B52D-4615-86E0-FE61CBBBB66F}" type="presParOf" srcId="{C4CA73EF-7F99-4BCD-88A9-C6E82D5C58B1}" destId="{611793D4-DE96-47D4-B4B3-35442AC6FB1A}" srcOrd="0" destOrd="0" presId="urn:microsoft.com/office/officeart/2008/layout/VerticalCurvedList"/>
    <dgm:cxn modelId="{892571B5-B4B6-407E-9E7C-3050F478CBD6}" type="presParOf" srcId="{A314C64E-E7DE-463A-BA62-23C6D8E2270F}" destId="{2214D5DA-D9BF-421E-89FE-A7552C31BBC2}" srcOrd="7" destOrd="0" presId="urn:microsoft.com/office/officeart/2008/layout/VerticalCurvedList"/>
    <dgm:cxn modelId="{C4440214-67AF-4481-A1EC-BAA943840E7C}" type="presParOf" srcId="{A314C64E-E7DE-463A-BA62-23C6D8E2270F}" destId="{112BEF20-BF70-4E99-B42F-2F8DE6CF4CA7}" srcOrd="8" destOrd="0" presId="urn:microsoft.com/office/officeart/2008/layout/VerticalCurvedList"/>
    <dgm:cxn modelId="{903282D0-A9D8-423C-93AF-7092762432EF}" type="presParOf" srcId="{112BEF20-BF70-4E99-B42F-2F8DE6CF4CA7}" destId="{005B0846-FF75-4B4B-A8AC-DE081B760BC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CD74157-9577-4355-93A7-0ADDB6C7C0D1}" type="doc">
      <dgm:prSet loTypeId="urn:microsoft.com/office/officeart/2005/8/layout/cycle3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715946C2-F827-4B70-8773-3B336EEFDCBE}">
      <dgm:prSet phldrT="[Текст]" custT="1"/>
      <dgm:spPr>
        <a:solidFill>
          <a:schemeClr val="accent2"/>
        </a:solidFill>
      </dgm:spPr>
      <dgm:t>
        <a:bodyPr/>
        <a:lstStyle/>
        <a:p>
          <a:r>
            <a:rPr lang="ru-RU" sz="1800" b="1" i="0" dirty="0"/>
            <a:t>ер </a:t>
          </a:r>
          <a:r>
            <a:rPr lang="ru-RU" sz="1800" b="1" i="0" dirty="0" err="1"/>
            <a:t>участкаларининг</a:t>
          </a:r>
          <a:r>
            <a:rPr lang="ru-RU" sz="1800" b="1" i="0" dirty="0"/>
            <a:t> </a:t>
          </a:r>
          <a:r>
            <a:rPr lang="ru-RU" sz="1800" b="1" i="0" dirty="0" err="1"/>
            <a:t>белгиланганлиги</a:t>
          </a:r>
          <a:r>
            <a:rPr lang="ru-RU" sz="1800" b="1" i="0" dirty="0"/>
            <a:t> </a:t>
          </a:r>
          <a:r>
            <a:rPr lang="ru-RU" sz="1800" b="1" i="1" dirty="0"/>
            <a:t>(реализация </a:t>
          </a:r>
          <a:r>
            <a:rPr lang="ru-RU" sz="1800" b="1" i="1" dirty="0" err="1"/>
            <a:t>қилинганлиги</a:t>
          </a:r>
          <a:r>
            <a:rPr lang="ru-RU" sz="1800" b="1" i="1" dirty="0"/>
            <a:t>)</a:t>
          </a:r>
          <a:endParaRPr lang="ru-RU" sz="1800" b="1" dirty="0"/>
        </a:p>
      </dgm:t>
    </dgm:pt>
    <dgm:pt modelId="{B448951E-4183-4F21-950C-ACE75BB136AE}" type="parTrans" cxnId="{82D77715-EF86-4621-A683-CCD71101DCF1}">
      <dgm:prSet/>
      <dgm:spPr/>
      <dgm:t>
        <a:bodyPr/>
        <a:lstStyle/>
        <a:p>
          <a:endParaRPr lang="ru-RU"/>
        </a:p>
      </dgm:t>
    </dgm:pt>
    <dgm:pt modelId="{57DFCD2A-DA5D-4BC1-B10F-134246A8B9D3}" type="sibTrans" cxnId="{82D77715-EF86-4621-A683-CCD71101DCF1}">
      <dgm:prSet/>
      <dgm:spPr/>
      <dgm:t>
        <a:bodyPr/>
        <a:lstStyle/>
        <a:p>
          <a:endParaRPr lang="ru-RU"/>
        </a:p>
      </dgm:t>
    </dgm:pt>
    <dgm:pt modelId="{71465BE1-170D-4D9C-B509-400A24AE1F9C}">
      <dgm:prSet phldrT="[Текст]" custT="1"/>
      <dgm:spPr/>
      <dgm:t>
        <a:bodyPr/>
        <a:lstStyle/>
        <a:p>
          <a:r>
            <a:rPr lang="ru-RU" sz="1800" b="1" i="0" dirty="0" err="1"/>
            <a:t>бинонинг</a:t>
          </a:r>
          <a:r>
            <a:rPr lang="ru-RU" sz="1800" b="1" i="0" dirty="0"/>
            <a:t>, </a:t>
          </a:r>
          <a:r>
            <a:rPr lang="ru-RU" sz="1800" b="1" i="0" dirty="0" err="1"/>
            <a:t>иншоотнинг</a:t>
          </a:r>
          <a:r>
            <a:rPr lang="ru-RU" sz="1800" b="1" i="0" dirty="0"/>
            <a:t> </a:t>
          </a:r>
          <a:r>
            <a:rPr lang="ru-RU" sz="1800" b="1" i="0" dirty="0" err="1"/>
            <a:t>қурилганлиги</a:t>
          </a:r>
          <a:r>
            <a:rPr lang="ru-RU" sz="1800" b="1" i="0" dirty="0"/>
            <a:t> </a:t>
          </a:r>
          <a:r>
            <a:rPr lang="ru-RU" sz="1800" b="1" i="0" dirty="0" err="1"/>
            <a:t>ва</a:t>
          </a:r>
          <a:r>
            <a:rPr lang="ru-RU" sz="1800" b="1" i="0" dirty="0"/>
            <a:t> </a:t>
          </a:r>
          <a:r>
            <a:rPr lang="ru-RU" sz="1800" b="1" i="0" dirty="0" err="1"/>
            <a:t>фойдаланишга</a:t>
          </a:r>
          <a:r>
            <a:rPr lang="ru-RU" sz="1800" b="1" i="0" dirty="0"/>
            <a:t> </a:t>
          </a:r>
          <a:r>
            <a:rPr lang="ru-RU" sz="1800" b="1" i="0" dirty="0" err="1"/>
            <a:t>топширилганлиги</a:t>
          </a:r>
          <a:endParaRPr lang="ru-RU" sz="1800" b="1" dirty="0"/>
        </a:p>
      </dgm:t>
    </dgm:pt>
    <dgm:pt modelId="{BE911339-E18C-4C2D-88AE-76238197E627}" type="parTrans" cxnId="{02D7EAB1-FE0B-47D7-9C57-B2587473B2AE}">
      <dgm:prSet/>
      <dgm:spPr/>
      <dgm:t>
        <a:bodyPr/>
        <a:lstStyle/>
        <a:p>
          <a:endParaRPr lang="ru-RU"/>
        </a:p>
      </dgm:t>
    </dgm:pt>
    <dgm:pt modelId="{DDDF0206-DF33-4397-8478-6A075BCA0CEB}" type="sibTrans" cxnId="{02D7EAB1-FE0B-47D7-9C57-B2587473B2AE}">
      <dgm:prSet/>
      <dgm:spPr/>
      <dgm:t>
        <a:bodyPr/>
        <a:lstStyle/>
        <a:p>
          <a:endParaRPr lang="ru-RU"/>
        </a:p>
      </dgm:t>
    </dgm:pt>
    <dgm:pt modelId="{DEEAE2B2-3AF3-4F03-98FE-75CFB176C4E0}">
      <dgm:prSet phldrT="[Текст]" custT="1"/>
      <dgm:spPr/>
      <dgm:t>
        <a:bodyPr/>
        <a:lstStyle/>
        <a:p>
          <a:pPr algn="ctr"/>
          <a:r>
            <a:rPr lang="ru-RU" sz="1800" b="1" i="0" dirty="0" err="1"/>
            <a:t>кўчмас</a:t>
          </a:r>
          <a:r>
            <a:rPr lang="ru-RU" sz="1800" b="1" i="0" dirty="0"/>
            <a:t> </a:t>
          </a:r>
          <a:r>
            <a:rPr lang="ru-RU" sz="1800" b="1" i="0" dirty="0" err="1"/>
            <a:t>мулкнинг</a:t>
          </a:r>
          <a:r>
            <a:rPr lang="ru-RU" sz="1800" b="1" i="0" dirty="0"/>
            <a:t> </a:t>
          </a:r>
          <a:r>
            <a:rPr lang="ru-RU" sz="1800" b="1" i="0" dirty="0" err="1"/>
            <a:t>бирлаштирилганлиги</a:t>
          </a:r>
          <a:r>
            <a:rPr lang="ru-RU" sz="1700" b="0" i="0" dirty="0"/>
            <a:t>.</a:t>
          </a:r>
          <a:br>
            <a:rPr lang="ru-RU" sz="1700" dirty="0"/>
          </a:br>
          <a:endParaRPr lang="ru-RU" sz="1700" b="1" dirty="0"/>
        </a:p>
      </dgm:t>
    </dgm:pt>
    <dgm:pt modelId="{50763A97-024F-4A5B-81A9-A58D93608781}" type="parTrans" cxnId="{05CD0B62-C3DA-4457-84D9-036FD617E468}">
      <dgm:prSet/>
      <dgm:spPr/>
      <dgm:t>
        <a:bodyPr/>
        <a:lstStyle/>
        <a:p>
          <a:endParaRPr lang="ru-RU"/>
        </a:p>
      </dgm:t>
    </dgm:pt>
    <dgm:pt modelId="{5F4B4C4F-7EC5-4B89-8F19-27A8EC0EAA38}" type="sibTrans" cxnId="{05CD0B62-C3DA-4457-84D9-036FD617E468}">
      <dgm:prSet/>
      <dgm:spPr/>
      <dgm:t>
        <a:bodyPr/>
        <a:lstStyle/>
        <a:p>
          <a:endParaRPr lang="ru-RU"/>
        </a:p>
      </dgm:t>
    </dgm:pt>
    <dgm:pt modelId="{E7EE43CE-C08D-4662-BEC2-8F94EA1E2646}">
      <dgm:prSet phldrT="[Текст]" custT="1"/>
      <dgm:spPr/>
      <dgm:t>
        <a:bodyPr/>
        <a:lstStyle/>
        <a:p>
          <a:r>
            <a:rPr lang="ru-RU" sz="1800" b="1" i="0" dirty="0" err="1"/>
            <a:t>кўчмас</a:t>
          </a:r>
          <a:r>
            <a:rPr lang="ru-RU" sz="1800" b="1" i="0" dirty="0"/>
            <a:t> </a:t>
          </a:r>
          <a:r>
            <a:rPr lang="ru-RU" sz="1800" b="1" i="0" dirty="0" err="1"/>
            <a:t>мулкнинг</a:t>
          </a:r>
          <a:r>
            <a:rPr lang="ru-RU" sz="1800" b="1" i="0" dirty="0"/>
            <a:t> </a:t>
          </a:r>
          <a:r>
            <a:rPr lang="ru-RU" sz="1800" b="1" i="0" dirty="0" err="1"/>
            <a:t>бўлинганлиги</a:t>
          </a:r>
          <a:endParaRPr lang="ru-RU" sz="1800" b="1" dirty="0"/>
        </a:p>
      </dgm:t>
    </dgm:pt>
    <dgm:pt modelId="{85258A61-6FCB-4B7B-A645-F21CFECC0B82}" type="parTrans" cxnId="{4E3079FE-FD6A-4D79-876A-4A21DD55200F}">
      <dgm:prSet/>
      <dgm:spPr/>
      <dgm:t>
        <a:bodyPr/>
        <a:lstStyle/>
        <a:p>
          <a:endParaRPr lang="ru-RU"/>
        </a:p>
      </dgm:t>
    </dgm:pt>
    <dgm:pt modelId="{9FFF5CC2-626E-4280-A2E3-B238EA78E325}" type="sibTrans" cxnId="{4E3079FE-FD6A-4D79-876A-4A21DD55200F}">
      <dgm:prSet/>
      <dgm:spPr/>
      <dgm:t>
        <a:bodyPr/>
        <a:lstStyle/>
        <a:p>
          <a:endParaRPr lang="ru-RU"/>
        </a:p>
      </dgm:t>
    </dgm:pt>
    <dgm:pt modelId="{9CFA9308-6C06-4A5E-A920-DA9495384587}">
      <dgm:prSet phldrT="[Текст]" custT="1"/>
      <dgm:spPr/>
      <dgm:t>
        <a:bodyPr/>
        <a:lstStyle/>
        <a:p>
          <a:r>
            <a:rPr lang="ru-RU" sz="1600" b="1" i="0" dirty="0" err="1"/>
            <a:t>белгиланган</a:t>
          </a:r>
          <a:r>
            <a:rPr lang="ru-RU" sz="1600" b="1" i="0" dirty="0"/>
            <a:t> </a:t>
          </a:r>
          <a:r>
            <a:rPr lang="ru-RU" sz="1600" b="1" i="0" dirty="0" err="1"/>
            <a:t>тартибда</a:t>
          </a:r>
          <a:r>
            <a:rPr lang="ru-RU" sz="1600" b="1" i="0" dirty="0"/>
            <a:t> </a:t>
          </a:r>
          <a:r>
            <a:rPr lang="ru-RU" sz="1600" b="1" i="0" dirty="0" err="1"/>
            <a:t>ажратилган</a:t>
          </a:r>
          <a:r>
            <a:rPr lang="ru-RU" sz="1600" b="1" i="0" dirty="0"/>
            <a:t> ер </a:t>
          </a:r>
          <a:r>
            <a:rPr lang="ru-RU" sz="1600" b="1" i="0" dirty="0" err="1"/>
            <a:t>участкасида</a:t>
          </a:r>
          <a:r>
            <a:rPr lang="ru-RU" sz="1600" b="1" i="0" dirty="0"/>
            <a:t> </a:t>
          </a:r>
          <a:r>
            <a:rPr lang="ru-RU" sz="1600" b="1" i="0" dirty="0" err="1"/>
            <a:t>қурилиши</a:t>
          </a:r>
          <a:r>
            <a:rPr lang="ru-RU" sz="1600" b="1" i="0" dirty="0"/>
            <a:t> </a:t>
          </a:r>
          <a:r>
            <a:rPr lang="ru-RU" sz="1600" b="1" i="0" dirty="0" err="1"/>
            <a:t>тугалланмаган</a:t>
          </a:r>
          <a:r>
            <a:rPr lang="ru-RU" sz="1600" b="1" i="0" dirty="0"/>
            <a:t> </a:t>
          </a:r>
          <a:r>
            <a:rPr lang="ru-RU" sz="1600" b="1" i="0" dirty="0" err="1"/>
            <a:t>объектнинг</a:t>
          </a:r>
          <a:r>
            <a:rPr lang="ru-RU" sz="1600" b="1" i="0" dirty="0"/>
            <a:t> </a:t>
          </a:r>
          <a:r>
            <a:rPr lang="ru-RU" sz="1600" b="1" i="0" dirty="0" err="1"/>
            <a:t>мавжудлиги</a:t>
          </a:r>
          <a:endParaRPr lang="ru-RU" sz="1600" dirty="0"/>
        </a:p>
      </dgm:t>
    </dgm:pt>
    <dgm:pt modelId="{FD9C64E3-4EA2-4E63-9D36-E53409F2AB79}" type="parTrans" cxnId="{04B49B46-0227-46E0-8BA2-640AFBB04E01}">
      <dgm:prSet/>
      <dgm:spPr/>
      <dgm:t>
        <a:bodyPr/>
        <a:lstStyle/>
        <a:p>
          <a:endParaRPr lang="ru-RU"/>
        </a:p>
      </dgm:t>
    </dgm:pt>
    <dgm:pt modelId="{A68B045F-D55D-4C70-8D48-20095B539BC7}" type="sibTrans" cxnId="{04B49B46-0227-46E0-8BA2-640AFBB04E01}">
      <dgm:prSet/>
      <dgm:spPr/>
      <dgm:t>
        <a:bodyPr/>
        <a:lstStyle/>
        <a:p>
          <a:endParaRPr lang="ru-RU"/>
        </a:p>
      </dgm:t>
    </dgm:pt>
    <dgm:pt modelId="{8D7814CC-99D9-4C2D-A510-C137D97FC176}" type="pres">
      <dgm:prSet presAssocID="{3CD74157-9577-4355-93A7-0ADDB6C7C0D1}" presName="Name0" presStyleCnt="0">
        <dgm:presLayoutVars>
          <dgm:dir/>
          <dgm:resizeHandles val="exact"/>
        </dgm:presLayoutVars>
      </dgm:prSet>
      <dgm:spPr/>
    </dgm:pt>
    <dgm:pt modelId="{102A0BB2-9E1E-442F-9F84-1A8EA29542A7}" type="pres">
      <dgm:prSet presAssocID="{3CD74157-9577-4355-93A7-0ADDB6C7C0D1}" presName="cycle" presStyleCnt="0"/>
      <dgm:spPr/>
    </dgm:pt>
    <dgm:pt modelId="{B1E41FA4-E53A-468E-90A2-F0956B8BB8D6}" type="pres">
      <dgm:prSet presAssocID="{715946C2-F827-4B70-8773-3B336EEFDCBE}" presName="nodeFirstNode" presStyleLbl="node1" presStyleIdx="0" presStyleCnt="5" custScaleY="100435">
        <dgm:presLayoutVars>
          <dgm:bulletEnabled val="1"/>
        </dgm:presLayoutVars>
      </dgm:prSet>
      <dgm:spPr/>
    </dgm:pt>
    <dgm:pt modelId="{1795C72D-8D05-435A-B178-B8BB2F953C76}" type="pres">
      <dgm:prSet presAssocID="{57DFCD2A-DA5D-4BC1-B10F-134246A8B9D3}" presName="sibTransFirstNode" presStyleLbl="bgShp" presStyleIdx="0" presStyleCnt="1"/>
      <dgm:spPr/>
    </dgm:pt>
    <dgm:pt modelId="{4BE4E59B-6CA0-40C3-A972-82904FFD8CB9}" type="pres">
      <dgm:prSet presAssocID="{71465BE1-170D-4D9C-B509-400A24AE1F9C}" presName="nodeFollowingNodes" presStyleLbl="node1" presStyleIdx="1" presStyleCnt="5" custScaleY="114485">
        <dgm:presLayoutVars>
          <dgm:bulletEnabled val="1"/>
        </dgm:presLayoutVars>
      </dgm:prSet>
      <dgm:spPr/>
    </dgm:pt>
    <dgm:pt modelId="{D19245E1-9985-4F42-B420-F6B55541FB66}" type="pres">
      <dgm:prSet presAssocID="{DEEAE2B2-3AF3-4F03-98FE-75CFB176C4E0}" presName="nodeFollowingNodes" presStyleLbl="node1" presStyleIdx="2" presStyleCnt="5" custScaleX="102363" custScaleY="101446" custRadScaleRad="103959" custRadScaleInc="-4838">
        <dgm:presLayoutVars>
          <dgm:bulletEnabled val="1"/>
        </dgm:presLayoutVars>
      </dgm:prSet>
      <dgm:spPr/>
    </dgm:pt>
    <dgm:pt modelId="{6C73FB84-92DF-454C-AA88-CE28AF433BB9}" type="pres">
      <dgm:prSet presAssocID="{E7EE43CE-C08D-4662-BEC2-8F94EA1E2646}" presName="nodeFollowingNodes" presStyleLbl="node1" presStyleIdx="3" presStyleCnt="5" custRadScaleRad="108835" custRadScaleInc="11183">
        <dgm:presLayoutVars>
          <dgm:bulletEnabled val="1"/>
        </dgm:presLayoutVars>
      </dgm:prSet>
      <dgm:spPr/>
    </dgm:pt>
    <dgm:pt modelId="{D16A121F-1421-4D64-A561-681848357490}" type="pres">
      <dgm:prSet presAssocID="{9CFA9308-6C06-4A5E-A920-DA9495384587}" presName="nodeFollowingNodes" presStyleLbl="node1" presStyleIdx="4" presStyleCnt="5" custScaleY="115985">
        <dgm:presLayoutVars>
          <dgm:bulletEnabled val="1"/>
        </dgm:presLayoutVars>
      </dgm:prSet>
      <dgm:spPr/>
    </dgm:pt>
  </dgm:ptLst>
  <dgm:cxnLst>
    <dgm:cxn modelId="{F65F9B02-70FE-4B53-A47B-E9730D4929CC}" type="presOf" srcId="{71465BE1-170D-4D9C-B509-400A24AE1F9C}" destId="{4BE4E59B-6CA0-40C3-A972-82904FFD8CB9}" srcOrd="0" destOrd="0" presId="urn:microsoft.com/office/officeart/2005/8/layout/cycle3"/>
    <dgm:cxn modelId="{4F550305-84F8-4DFB-83F8-5B575D4E6045}" type="presOf" srcId="{9CFA9308-6C06-4A5E-A920-DA9495384587}" destId="{D16A121F-1421-4D64-A561-681848357490}" srcOrd="0" destOrd="0" presId="urn:microsoft.com/office/officeart/2005/8/layout/cycle3"/>
    <dgm:cxn modelId="{1CEFA50E-FF19-48DD-9187-D1D0D113FF8B}" type="presOf" srcId="{715946C2-F827-4B70-8773-3B336EEFDCBE}" destId="{B1E41FA4-E53A-468E-90A2-F0956B8BB8D6}" srcOrd="0" destOrd="0" presId="urn:microsoft.com/office/officeart/2005/8/layout/cycle3"/>
    <dgm:cxn modelId="{82D77715-EF86-4621-A683-CCD71101DCF1}" srcId="{3CD74157-9577-4355-93A7-0ADDB6C7C0D1}" destId="{715946C2-F827-4B70-8773-3B336EEFDCBE}" srcOrd="0" destOrd="0" parTransId="{B448951E-4183-4F21-950C-ACE75BB136AE}" sibTransId="{57DFCD2A-DA5D-4BC1-B10F-134246A8B9D3}"/>
    <dgm:cxn modelId="{BB23E52D-0415-4732-B873-E3ABEC36BE6A}" type="presOf" srcId="{57DFCD2A-DA5D-4BC1-B10F-134246A8B9D3}" destId="{1795C72D-8D05-435A-B178-B8BB2F953C76}" srcOrd="0" destOrd="0" presId="urn:microsoft.com/office/officeart/2005/8/layout/cycle3"/>
    <dgm:cxn modelId="{05CD0B62-C3DA-4457-84D9-036FD617E468}" srcId="{3CD74157-9577-4355-93A7-0ADDB6C7C0D1}" destId="{DEEAE2B2-3AF3-4F03-98FE-75CFB176C4E0}" srcOrd="2" destOrd="0" parTransId="{50763A97-024F-4A5B-81A9-A58D93608781}" sibTransId="{5F4B4C4F-7EC5-4B89-8F19-27A8EC0EAA38}"/>
    <dgm:cxn modelId="{04B49B46-0227-46E0-8BA2-640AFBB04E01}" srcId="{3CD74157-9577-4355-93A7-0ADDB6C7C0D1}" destId="{9CFA9308-6C06-4A5E-A920-DA9495384587}" srcOrd="4" destOrd="0" parTransId="{FD9C64E3-4EA2-4E63-9D36-E53409F2AB79}" sibTransId="{A68B045F-D55D-4C70-8D48-20095B539BC7}"/>
    <dgm:cxn modelId="{72F64150-E9ED-45AC-AF94-C25E06982F57}" type="presOf" srcId="{3CD74157-9577-4355-93A7-0ADDB6C7C0D1}" destId="{8D7814CC-99D9-4C2D-A510-C137D97FC176}" srcOrd="0" destOrd="0" presId="urn:microsoft.com/office/officeart/2005/8/layout/cycle3"/>
    <dgm:cxn modelId="{EB6E6753-8AEA-4F95-957B-D93B07DDB522}" type="presOf" srcId="{DEEAE2B2-3AF3-4F03-98FE-75CFB176C4E0}" destId="{D19245E1-9985-4F42-B420-F6B55541FB66}" srcOrd="0" destOrd="0" presId="urn:microsoft.com/office/officeart/2005/8/layout/cycle3"/>
    <dgm:cxn modelId="{63CA3E84-6989-462D-BC6B-E78BDA0A3407}" type="presOf" srcId="{E7EE43CE-C08D-4662-BEC2-8F94EA1E2646}" destId="{6C73FB84-92DF-454C-AA88-CE28AF433BB9}" srcOrd="0" destOrd="0" presId="urn:microsoft.com/office/officeart/2005/8/layout/cycle3"/>
    <dgm:cxn modelId="{02D7EAB1-FE0B-47D7-9C57-B2587473B2AE}" srcId="{3CD74157-9577-4355-93A7-0ADDB6C7C0D1}" destId="{71465BE1-170D-4D9C-B509-400A24AE1F9C}" srcOrd="1" destOrd="0" parTransId="{BE911339-E18C-4C2D-88AE-76238197E627}" sibTransId="{DDDF0206-DF33-4397-8478-6A075BCA0CEB}"/>
    <dgm:cxn modelId="{4E3079FE-FD6A-4D79-876A-4A21DD55200F}" srcId="{3CD74157-9577-4355-93A7-0ADDB6C7C0D1}" destId="{E7EE43CE-C08D-4662-BEC2-8F94EA1E2646}" srcOrd="3" destOrd="0" parTransId="{85258A61-6FCB-4B7B-A645-F21CFECC0B82}" sibTransId="{9FFF5CC2-626E-4280-A2E3-B238EA78E325}"/>
    <dgm:cxn modelId="{903C29D6-13EE-4076-A55C-4363B94F01A3}" type="presParOf" srcId="{8D7814CC-99D9-4C2D-A510-C137D97FC176}" destId="{102A0BB2-9E1E-442F-9F84-1A8EA29542A7}" srcOrd="0" destOrd="0" presId="urn:microsoft.com/office/officeart/2005/8/layout/cycle3"/>
    <dgm:cxn modelId="{78BE6D66-C460-467B-8B5D-A611E7DF7736}" type="presParOf" srcId="{102A0BB2-9E1E-442F-9F84-1A8EA29542A7}" destId="{B1E41FA4-E53A-468E-90A2-F0956B8BB8D6}" srcOrd="0" destOrd="0" presId="urn:microsoft.com/office/officeart/2005/8/layout/cycle3"/>
    <dgm:cxn modelId="{33EE0FE8-FC6B-470F-BFD1-F0621224E326}" type="presParOf" srcId="{102A0BB2-9E1E-442F-9F84-1A8EA29542A7}" destId="{1795C72D-8D05-435A-B178-B8BB2F953C76}" srcOrd="1" destOrd="0" presId="urn:microsoft.com/office/officeart/2005/8/layout/cycle3"/>
    <dgm:cxn modelId="{00DF857B-6BD6-45C8-B2A9-234C30FB225F}" type="presParOf" srcId="{102A0BB2-9E1E-442F-9F84-1A8EA29542A7}" destId="{4BE4E59B-6CA0-40C3-A972-82904FFD8CB9}" srcOrd="2" destOrd="0" presId="urn:microsoft.com/office/officeart/2005/8/layout/cycle3"/>
    <dgm:cxn modelId="{8CACB0BC-D5B3-46BA-8998-FD7766BA84A6}" type="presParOf" srcId="{102A0BB2-9E1E-442F-9F84-1A8EA29542A7}" destId="{D19245E1-9985-4F42-B420-F6B55541FB66}" srcOrd="3" destOrd="0" presId="urn:microsoft.com/office/officeart/2005/8/layout/cycle3"/>
    <dgm:cxn modelId="{FCB39A0B-C298-4299-91AB-8BDF32F803A0}" type="presParOf" srcId="{102A0BB2-9E1E-442F-9F84-1A8EA29542A7}" destId="{6C73FB84-92DF-454C-AA88-CE28AF433BB9}" srcOrd="4" destOrd="0" presId="urn:microsoft.com/office/officeart/2005/8/layout/cycle3"/>
    <dgm:cxn modelId="{254B082E-7872-41B6-B27A-C7607337BA1B}" type="presParOf" srcId="{102A0BB2-9E1E-442F-9F84-1A8EA29542A7}" destId="{D16A121F-1421-4D64-A561-681848357490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3E2004-7B80-4B26-8178-202AE84180E0}">
      <dsp:nvSpPr>
        <dsp:cNvPr id="0" name=""/>
        <dsp:cNvSpPr/>
      </dsp:nvSpPr>
      <dsp:spPr>
        <a:xfrm>
          <a:off x="-5439132" y="-832839"/>
          <a:ext cx="6476374" cy="6476374"/>
        </a:xfrm>
        <a:prstGeom prst="blockArc">
          <a:avLst>
            <a:gd name="adj1" fmla="val 18900000"/>
            <a:gd name="adj2" fmla="val 2700000"/>
            <a:gd name="adj3" fmla="val 334"/>
          </a:avLst>
        </a:pr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46B984-501A-4C95-8820-159A8C0CBB5C}">
      <dsp:nvSpPr>
        <dsp:cNvPr id="0" name=""/>
        <dsp:cNvSpPr/>
      </dsp:nvSpPr>
      <dsp:spPr>
        <a:xfrm>
          <a:off x="543016" y="369846"/>
          <a:ext cx="8067034" cy="740077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87436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0" i="0" kern="1200" dirty="0"/>
            <a:t>ер </a:t>
          </a:r>
          <a:r>
            <a:rPr lang="ru-RU" sz="2200" b="0" i="0" kern="1200" dirty="0" err="1"/>
            <a:t>участкаларига</a:t>
          </a:r>
          <a:endParaRPr lang="ru-RU" sz="2200" kern="1200" dirty="0"/>
        </a:p>
      </dsp:txBody>
      <dsp:txXfrm>
        <a:off x="543016" y="369846"/>
        <a:ext cx="8067034" cy="740077"/>
      </dsp:txXfrm>
    </dsp:sp>
    <dsp:sp modelId="{7D780AFE-7701-4E28-975D-6BF3B988D1DB}">
      <dsp:nvSpPr>
        <dsp:cNvPr id="0" name=""/>
        <dsp:cNvSpPr/>
      </dsp:nvSpPr>
      <dsp:spPr>
        <a:xfrm>
          <a:off x="80467" y="277336"/>
          <a:ext cx="925096" cy="92509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A33F2205-FA3A-4DF1-AA25-FB32EB8E584E}">
      <dsp:nvSpPr>
        <dsp:cNvPr id="0" name=""/>
        <dsp:cNvSpPr/>
      </dsp:nvSpPr>
      <dsp:spPr>
        <a:xfrm>
          <a:off x="967319" y="1480154"/>
          <a:ext cx="7642731" cy="740077"/>
        </a:xfrm>
        <a:prstGeom prst="rect">
          <a:avLst/>
        </a:prstGeom>
        <a:gradFill rotWithShape="0">
          <a:gsLst>
            <a:gs pos="0">
              <a:schemeClr val="accent5">
                <a:hueOff val="-2451115"/>
                <a:satOff val="-3409"/>
                <a:lumOff val="-1307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2451115"/>
                <a:satOff val="-3409"/>
                <a:lumOff val="-1307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2451115"/>
                <a:satOff val="-3409"/>
                <a:lumOff val="-1307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87436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0" i="0" kern="1200" dirty="0" err="1"/>
            <a:t>биноларга</a:t>
          </a:r>
          <a:r>
            <a:rPr lang="ru-RU" sz="2200" b="0" i="0" kern="1200" dirty="0"/>
            <a:t>, </a:t>
          </a:r>
          <a:r>
            <a:rPr lang="ru-RU" sz="2200" b="0" i="0" kern="1200" dirty="0" err="1"/>
            <a:t>иншоотларга</a:t>
          </a:r>
          <a:r>
            <a:rPr lang="ru-RU" sz="2200" b="0" i="0" kern="1200" dirty="0"/>
            <a:t>, шу </a:t>
          </a:r>
          <a:r>
            <a:rPr lang="ru-RU" sz="2200" b="0" i="0" kern="1200" dirty="0" err="1"/>
            <a:t>жумладан</a:t>
          </a:r>
          <a:r>
            <a:rPr lang="ru-RU" sz="2200" b="0" i="0" kern="1200" dirty="0"/>
            <a:t> </a:t>
          </a:r>
          <a:r>
            <a:rPr lang="ru-RU" sz="2200" b="0" i="0" kern="1200" dirty="0" err="1"/>
            <a:t>қурилиши</a:t>
          </a:r>
          <a:r>
            <a:rPr lang="ru-RU" sz="2200" b="0" i="0" kern="1200" dirty="0"/>
            <a:t> </a:t>
          </a:r>
          <a:br>
            <a:rPr lang="en-US" sz="2200" b="0" i="0" kern="1200" dirty="0"/>
          </a:br>
          <a:r>
            <a:rPr lang="ru-RU" sz="2200" b="0" i="0" kern="1200" dirty="0" err="1"/>
            <a:t>тугалланмаган</a:t>
          </a:r>
          <a:r>
            <a:rPr lang="ru-RU" sz="2200" b="0" i="0" kern="1200" dirty="0"/>
            <a:t> </a:t>
          </a:r>
          <a:r>
            <a:rPr lang="ru-RU" sz="2200" b="0" i="0" kern="1200" dirty="0" err="1"/>
            <a:t>объектларга</a:t>
          </a:r>
          <a:endParaRPr lang="ru-RU" sz="2200" kern="1200" dirty="0"/>
        </a:p>
      </dsp:txBody>
      <dsp:txXfrm>
        <a:off x="967319" y="1480154"/>
        <a:ext cx="7642731" cy="740077"/>
      </dsp:txXfrm>
    </dsp:sp>
    <dsp:sp modelId="{24B2DA31-5521-41DA-BC78-890D2EF8F56D}">
      <dsp:nvSpPr>
        <dsp:cNvPr id="0" name=""/>
        <dsp:cNvSpPr/>
      </dsp:nvSpPr>
      <dsp:spPr>
        <a:xfrm>
          <a:off x="504771" y="1387644"/>
          <a:ext cx="925096" cy="925096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6350" cap="flat" cmpd="sng" algn="ctr">
          <a:solidFill>
            <a:schemeClr val="accent5">
              <a:hueOff val="-2451115"/>
              <a:satOff val="-3409"/>
              <a:lumOff val="-1307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E76AC591-C3D0-4A3C-BCE6-5D3021040EBE}">
      <dsp:nvSpPr>
        <dsp:cNvPr id="0" name=""/>
        <dsp:cNvSpPr/>
      </dsp:nvSpPr>
      <dsp:spPr>
        <a:xfrm>
          <a:off x="967319" y="2590463"/>
          <a:ext cx="7642731" cy="740077"/>
        </a:xfrm>
        <a:prstGeom prst="rect">
          <a:avLst/>
        </a:prstGeom>
        <a:gradFill rotWithShape="0">
          <a:gsLst>
            <a:gs pos="0">
              <a:schemeClr val="accent5">
                <a:hueOff val="-4902230"/>
                <a:satOff val="-6819"/>
                <a:lumOff val="-261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4902230"/>
                <a:satOff val="-6819"/>
                <a:lumOff val="-261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4902230"/>
                <a:satOff val="-6819"/>
                <a:lumOff val="-261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87436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0" i="0" kern="1200" dirty="0" err="1"/>
            <a:t>кўп</a:t>
          </a:r>
          <a:r>
            <a:rPr lang="ru-RU" sz="2200" b="0" i="0" kern="1200" dirty="0"/>
            <a:t> </a:t>
          </a:r>
          <a:r>
            <a:rPr lang="ru-RU" sz="2200" b="0" i="0" kern="1200" dirty="0" err="1"/>
            <a:t>йиллик</a:t>
          </a:r>
          <a:r>
            <a:rPr lang="ru-RU" sz="2200" b="0" i="0" kern="1200" dirty="0"/>
            <a:t> </a:t>
          </a:r>
          <a:r>
            <a:rPr lang="ru-RU" sz="2200" b="0" i="0" kern="1200" dirty="0" err="1"/>
            <a:t>дов-дарахтларга</a:t>
          </a:r>
          <a:endParaRPr lang="ru-RU" sz="2200" kern="1200" dirty="0"/>
        </a:p>
      </dsp:txBody>
      <dsp:txXfrm>
        <a:off x="967319" y="2590463"/>
        <a:ext cx="7642731" cy="740077"/>
      </dsp:txXfrm>
    </dsp:sp>
    <dsp:sp modelId="{611793D4-DE96-47D4-B4B3-35442AC6FB1A}">
      <dsp:nvSpPr>
        <dsp:cNvPr id="0" name=""/>
        <dsp:cNvSpPr/>
      </dsp:nvSpPr>
      <dsp:spPr>
        <a:xfrm>
          <a:off x="504771" y="2497953"/>
          <a:ext cx="925096" cy="925096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6350" cap="flat" cmpd="sng" algn="ctr">
          <a:solidFill>
            <a:schemeClr val="accent5">
              <a:hueOff val="-4902230"/>
              <a:satOff val="-6819"/>
              <a:lumOff val="-261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2214D5DA-D9BF-421E-89FE-A7552C31BBC2}">
      <dsp:nvSpPr>
        <dsp:cNvPr id="0" name=""/>
        <dsp:cNvSpPr/>
      </dsp:nvSpPr>
      <dsp:spPr>
        <a:xfrm>
          <a:off x="543016" y="3700771"/>
          <a:ext cx="8067034" cy="740077"/>
        </a:xfrm>
        <a:prstGeom prst="rect">
          <a:avLst/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87436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0" i="0" kern="1200"/>
            <a:t>мулкий мажмуа сифатидаги корхонага</a:t>
          </a:r>
          <a:endParaRPr lang="ru-RU" sz="2200" kern="1200"/>
        </a:p>
      </dsp:txBody>
      <dsp:txXfrm>
        <a:off x="543016" y="3700771"/>
        <a:ext cx="8067034" cy="740077"/>
      </dsp:txXfrm>
    </dsp:sp>
    <dsp:sp modelId="{005B0846-FF75-4B4B-A8AC-DE081B760BCD}">
      <dsp:nvSpPr>
        <dsp:cNvPr id="0" name=""/>
        <dsp:cNvSpPr/>
      </dsp:nvSpPr>
      <dsp:spPr>
        <a:xfrm>
          <a:off x="80467" y="3608261"/>
          <a:ext cx="925096" cy="925096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635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95C72D-8D05-435A-B178-B8BB2F953C76}">
      <dsp:nvSpPr>
        <dsp:cNvPr id="0" name=""/>
        <dsp:cNvSpPr/>
      </dsp:nvSpPr>
      <dsp:spPr>
        <a:xfrm>
          <a:off x="1431909" y="-33542"/>
          <a:ext cx="5183130" cy="5183130"/>
        </a:xfrm>
        <a:prstGeom prst="circularArrow">
          <a:avLst>
            <a:gd name="adj1" fmla="val 5544"/>
            <a:gd name="adj2" fmla="val 330680"/>
            <a:gd name="adj3" fmla="val 13771062"/>
            <a:gd name="adj4" fmla="val 17388925"/>
            <a:gd name="adj5" fmla="val 5757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E41FA4-E53A-468E-90A2-F0956B8BB8D6}">
      <dsp:nvSpPr>
        <dsp:cNvPr id="0" name=""/>
        <dsp:cNvSpPr/>
      </dsp:nvSpPr>
      <dsp:spPr>
        <a:xfrm>
          <a:off x="2807395" y="-3348"/>
          <a:ext cx="2432158" cy="1221369"/>
        </a:xfrm>
        <a:prstGeom prst="round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i="0" kern="1200" dirty="0"/>
            <a:t>ер </a:t>
          </a:r>
          <a:r>
            <a:rPr lang="ru-RU" sz="1800" b="1" i="0" kern="1200" dirty="0" err="1"/>
            <a:t>участкаларининг</a:t>
          </a:r>
          <a:r>
            <a:rPr lang="ru-RU" sz="1800" b="1" i="0" kern="1200" dirty="0"/>
            <a:t> </a:t>
          </a:r>
          <a:r>
            <a:rPr lang="ru-RU" sz="1800" b="1" i="0" kern="1200" dirty="0" err="1"/>
            <a:t>белгиланганлиги</a:t>
          </a:r>
          <a:r>
            <a:rPr lang="ru-RU" sz="1800" b="1" i="0" kern="1200" dirty="0"/>
            <a:t> </a:t>
          </a:r>
          <a:r>
            <a:rPr lang="ru-RU" sz="1800" b="1" i="1" kern="1200" dirty="0"/>
            <a:t>(реализация </a:t>
          </a:r>
          <a:r>
            <a:rPr lang="ru-RU" sz="1800" b="1" i="1" kern="1200" dirty="0" err="1"/>
            <a:t>қилинганлиги</a:t>
          </a:r>
          <a:r>
            <a:rPr lang="ru-RU" sz="1800" b="1" i="1" kern="1200" dirty="0"/>
            <a:t>)</a:t>
          </a:r>
          <a:endParaRPr lang="ru-RU" sz="1800" b="1" kern="1200" dirty="0"/>
        </a:p>
      </dsp:txBody>
      <dsp:txXfrm>
        <a:off x="2867017" y="56274"/>
        <a:ext cx="2312914" cy="1102125"/>
      </dsp:txXfrm>
    </dsp:sp>
    <dsp:sp modelId="{4BE4E59B-6CA0-40C3-A972-82904FFD8CB9}">
      <dsp:nvSpPr>
        <dsp:cNvPr id="0" name=""/>
        <dsp:cNvSpPr/>
      </dsp:nvSpPr>
      <dsp:spPr>
        <a:xfrm>
          <a:off x="4909506" y="1438494"/>
          <a:ext cx="2432158" cy="1392228"/>
        </a:xfrm>
        <a:prstGeom prst="roundRect">
          <a:avLst/>
        </a:prstGeom>
        <a:solidFill>
          <a:schemeClr val="accent5">
            <a:hueOff val="-1838336"/>
            <a:satOff val="-2557"/>
            <a:lumOff val="-9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i="0" kern="1200" dirty="0" err="1"/>
            <a:t>бинонинг</a:t>
          </a:r>
          <a:r>
            <a:rPr lang="ru-RU" sz="1800" b="1" i="0" kern="1200" dirty="0"/>
            <a:t>, </a:t>
          </a:r>
          <a:r>
            <a:rPr lang="ru-RU" sz="1800" b="1" i="0" kern="1200" dirty="0" err="1"/>
            <a:t>иншоотнинг</a:t>
          </a:r>
          <a:r>
            <a:rPr lang="ru-RU" sz="1800" b="1" i="0" kern="1200" dirty="0"/>
            <a:t> </a:t>
          </a:r>
          <a:r>
            <a:rPr lang="ru-RU" sz="1800" b="1" i="0" kern="1200" dirty="0" err="1"/>
            <a:t>қурилганлиги</a:t>
          </a:r>
          <a:r>
            <a:rPr lang="ru-RU" sz="1800" b="1" i="0" kern="1200" dirty="0"/>
            <a:t> </a:t>
          </a:r>
          <a:r>
            <a:rPr lang="ru-RU" sz="1800" b="1" i="0" kern="1200" dirty="0" err="1"/>
            <a:t>ва</a:t>
          </a:r>
          <a:r>
            <a:rPr lang="ru-RU" sz="1800" b="1" i="0" kern="1200" dirty="0"/>
            <a:t> </a:t>
          </a:r>
          <a:r>
            <a:rPr lang="ru-RU" sz="1800" b="1" i="0" kern="1200" dirty="0" err="1"/>
            <a:t>фойдаланишга</a:t>
          </a:r>
          <a:r>
            <a:rPr lang="ru-RU" sz="1800" b="1" i="0" kern="1200" dirty="0"/>
            <a:t> </a:t>
          </a:r>
          <a:r>
            <a:rPr lang="ru-RU" sz="1800" b="1" i="0" kern="1200" dirty="0" err="1"/>
            <a:t>топширилганлиги</a:t>
          </a:r>
          <a:endParaRPr lang="ru-RU" sz="1800" b="1" kern="1200" dirty="0"/>
        </a:p>
      </dsp:txBody>
      <dsp:txXfrm>
        <a:off x="4977469" y="1506457"/>
        <a:ext cx="2296232" cy="1256302"/>
      </dsp:txXfrm>
    </dsp:sp>
    <dsp:sp modelId="{D19245E1-9985-4F42-B420-F6B55541FB66}">
      <dsp:nvSpPr>
        <dsp:cNvPr id="0" name=""/>
        <dsp:cNvSpPr/>
      </dsp:nvSpPr>
      <dsp:spPr>
        <a:xfrm>
          <a:off x="4221677" y="3988956"/>
          <a:ext cx="2489630" cy="1233663"/>
        </a:xfrm>
        <a:prstGeom prst="roundRect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i="0" kern="1200" dirty="0" err="1"/>
            <a:t>кўчмас</a:t>
          </a:r>
          <a:r>
            <a:rPr lang="ru-RU" sz="1800" b="1" i="0" kern="1200" dirty="0"/>
            <a:t> </a:t>
          </a:r>
          <a:r>
            <a:rPr lang="ru-RU" sz="1800" b="1" i="0" kern="1200" dirty="0" err="1"/>
            <a:t>мулкнинг</a:t>
          </a:r>
          <a:r>
            <a:rPr lang="ru-RU" sz="1800" b="1" i="0" kern="1200" dirty="0"/>
            <a:t> </a:t>
          </a:r>
          <a:r>
            <a:rPr lang="ru-RU" sz="1800" b="1" i="0" kern="1200" dirty="0" err="1"/>
            <a:t>бирлаштирилганлиги</a:t>
          </a:r>
          <a:r>
            <a:rPr lang="ru-RU" sz="1700" b="0" i="0" kern="1200" dirty="0"/>
            <a:t>.</a:t>
          </a:r>
          <a:br>
            <a:rPr lang="ru-RU" sz="1700" kern="1200" dirty="0"/>
          </a:br>
          <a:endParaRPr lang="ru-RU" sz="1700" b="1" kern="1200" dirty="0"/>
        </a:p>
      </dsp:txBody>
      <dsp:txXfrm>
        <a:off x="4281899" y="4049178"/>
        <a:ext cx="2369186" cy="1113219"/>
      </dsp:txXfrm>
    </dsp:sp>
    <dsp:sp modelId="{6C73FB84-92DF-454C-AA88-CE28AF433BB9}">
      <dsp:nvSpPr>
        <dsp:cNvPr id="0" name=""/>
        <dsp:cNvSpPr/>
      </dsp:nvSpPr>
      <dsp:spPr>
        <a:xfrm>
          <a:off x="1175732" y="3977195"/>
          <a:ext cx="2432158" cy="1216079"/>
        </a:xfrm>
        <a:prstGeom prst="roundRect">
          <a:avLst/>
        </a:prstGeom>
        <a:solidFill>
          <a:schemeClr val="accent5">
            <a:hueOff val="-5515009"/>
            <a:satOff val="-7671"/>
            <a:lumOff val="-294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i="0" kern="1200" dirty="0" err="1"/>
            <a:t>кўчмас</a:t>
          </a:r>
          <a:r>
            <a:rPr lang="ru-RU" sz="1800" b="1" i="0" kern="1200" dirty="0"/>
            <a:t> </a:t>
          </a:r>
          <a:r>
            <a:rPr lang="ru-RU" sz="1800" b="1" i="0" kern="1200" dirty="0" err="1"/>
            <a:t>мулкнинг</a:t>
          </a:r>
          <a:r>
            <a:rPr lang="ru-RU" sz="1800" b="1" i="0" kern="1200" dirty="0"/>
            <a:t> </a:t>
          </a:r>
          <a:r>
            <a:rPr lang="ru-RU" sz="1800" b="1" i="0" kern="1200" dirty="0" err="1"/>
            <a:t>бўлинганлиги</a:t>
          </a:r>
          <a:endParaRPr lang="ru-RU" sz="1800" b="1" kern="1200" dirty="0"/>
        </a:p>
      </dsp:txBody>
      <dsp:txXfrm>
        <a:off x="1235096" y="4036559"/>
        <a:ext cx="2313430" cy="1097351"/>
      </dsp:txXfrm>
    </dsp:sp>
    <dsp:sp modelId="{D16A121F-1421-4D64-A561-681848357490}">
      <dsp:nvSpPr>
        <dsp:cNvPr id="0" name=""/>
        <dsp:cNvSpPr/>
      </dsp:nvSpPr>
      <dsp:spPr>
        <a:xfrm>
          <a:off x="705284" y="1429374"/>
          <a:ext cx="2432158" cy="1410469"/>
        </a:xfrm>
        <a:prstGeom prst="round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i="0" kern="1200" dirty="0" err="1"/>
            <a:t>белгиланган</a:t>
          </a:r>
          <a:r>
            <a:rPr lang="ru-RU" sz="1600" b="1" i="0" kern="1200" dirty="0"/>
            <a:t> </a:t>
          </a:r>
          <a:r>
            <a:rPr lang="ru-RU" sz="1600" b="1" i="0" kern="1200" dirty="0" err="1"/>
            <a:t>тартибда</a:t>
          </a:r>
          <a:r>
            <a:rPr lang="ru-RU" sz="1600" b="1" i="0" kern="1200" dirty="0"/>
            <a:t> </a:t>
          </a:r>
          <a:r>
            <a:rPr lang="ru-RU" sz="1600" b="1" i="0" kern="1200" dirty="0" err="1"/>
            <a:t>ажратилган</a:t>
          </a:r>
          <a:r>
            <a:rPr lang="ru-RU" sz="1600" b="1" i="0" kern="1200" dirty="0"/>
            <a:t> ер </a:t>
          </a:r>
          <a:r>
            <a:rPr lang="ru-RU" sz="1600" b="1" i="0" kern="1200" dirty="0" err="1"/>
            <a:t>участкасида</a:t>
          </a:r>
          <a:r>
            <a:rPr lang="ru-RU" sz="1600" b="1" i="0" kern="1200" dirty="0"/>
            <a:t> </a:t>
          </a:r>
          <a:r>
            <a:rPr lang="ru-RU" sz="1600" b="1" i="0" kern="1200" dirty="0" err="1"/>
            <a:t>қурилиши</a:t>
          </a:r>
          <a:r>
            <a:rPr lang="ru-RU" sz="1600" b="1" i="0" kern="1200" dirty="0"/>
            <a:t> </a:t>
          </a:r>
          <a:r>
            <a:rPr lang="ru-RU" sz="1600" b="1" i="0" kern="1200" dirty="0" err="1"/>
            <a:t>тугалланмаган</a:t>
          </a:r>
          <a:r>
            <a:rPr lang="ru-RU" sz="1600" b="1" i="0" kern="1200" dirty="0"/>
            <a:t> </a:t>
          </a:r>
          <a:r>
            <a:rPr lang="ru-RU" sz="1600" b="1" i="0" kern="1200" dirty="0" err="1"/>
            <a:t>объектнинг</a:t>
          </a:r>
          <a:r>
            <a:rPr lang="ru-RU" sz="1600" b="1" i="0" kern="1200" dirty="0"/>
            <a:t> </a:t>
          </a:r>
          <a:r>
            <a:rPr lang="ru-RU" sz="1600" b="1" i="0" kern="1200" dirty="0" err="1"/>
            <a:t>мавжудлиги</a:t>
          </a:r>
          <a:endParaRPr lang="ru-RU" sz="1600" kern="1200" dirty="0"/>
        </a:p>
      </dsp:txBody>
      <dsp:txXfrm>
        <a:off x="774137" y="1498227"/>
        <a:ext cx="2294452" cy="12727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7AD9C-1F00-4C63-AC7C-4363DE9A1CFC}" type="datetimeFigureOut">
              <a:rPr lang="ru-RU" smtClean="0"/>
              <a:t>09.12.2022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0C858-7A01-4470-8914-CB0417F60A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2601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7AD9C-1F00-4C63-AC7C-4363DE9A1CFC}" type="datetimeFigureOut">
              <a:rPr lang="ru-RU" smtClean="0"/>
              <a:t>09.12.2022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0C858-7A01-4470-8914-CB0417F60A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53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7AD9C-1F00-4C63-AC7C-4363DE9A1CFC}" type="datetimeFigureOut">
              <a:rPr lang="ru-RU" smtClean="0"/>
              <a:t>09.12.2022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0C858-7A01-4470-8914-CB0417F60A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1470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7AD9C-1F00-4C63-AC7C-4363DE9A1CFC}" type="datetimeFigureOut">
              <a:rPr lang="ru-RU" smtClean="0"/>
              <a:t>09.12.2022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0C858-7A01-4470-8914-CB0417F60A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1714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7AD9C-1F00-4C63-AC7C-4363DE9A1CFC}" type="datetimeFigureOut">
              <a:rPr lang="ru-RU" smtClean="0"/>
              <a:t>09.12.2022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0C858-7A01-4470-8914-CB0417F60A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196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7AD9C-1F00-4C63-AC7C-4363DE9A1CFC}" type="datetimeFigureOut">
              <a:rPr lang="ru-RU" smtClean="0"/>
              <a:t>09.12.2022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0C858-7A01-4470-8914-CB0417F60A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3472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7AD9C-1F00-4C63-AC7C-4363DE9A1CFC}" type="datetimeFigureOut">
              <a:rPr lang="ru-RU" smtClean="0"/>
              <a:t>09.12.2022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0C858-7A01-4470-8914-CB0417F60A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9396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7AD9C-1F00-4C63-AC7C-4363DE9A1CFC}" type="datetimeFigureOut">
              <a:rPr lang="ru-RU" smtClean="0"/>
              <a:t>09.12.2022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0C858-7A01-4470-8914-CB0417F60A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0994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7AD9C-1F00-4C63-AC7C-4363DE9A1CFC}" type="datetimeFigureOut">
              <a:rPr lang="ru-RU" smtClean="0"/>
              <a:t>09.12.2022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0C858-7A01-4470-8914-CB0417F60A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6907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7AD9C-1F00-4C63-AC7C-4363DE9A1CFC}" type="datetimeFigureOut">
              <a:rPr lang="ru-RU" smtClean="0"/>
              <a:t>09.12.2022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0C858-7A01-4470-8914-CB0417F60A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7510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7AD9C-1F00-4C63-AC7C-4363DE9A1CFC}" type="datetimeFigureOut">
              <a:rPr lang="ru-RU" smtClean="0"/>
              <a:t>09.12.2022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0C858-7A01-4470-8914-CB0417F60A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1282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7AD9C-1F00-4C63-AC7C-4363DE9A1CFC}" type="datetimeFigureOut">
              <a:rPr lang="ru-RU" smtClean="0"/>
              <a:t>09.12.2022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F0C858-7A01-4470-8914-CB0417F60A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3112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9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2" name="Picture 3"/>
          <p:cNvPicPr>
            <a:picLocks noChangeAspect="1" noChangeArrowheads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335"/>
            <a:ext cx="12192000" cy="6850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bg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06" y="1642581"/>
            <a:ext cx="12213898" cy="4135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2" descr="C:\Documents and Settings\Turaev\Рабочий стол\лого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8610" y="560635"/>
            <a:ext cx="2855384" cy="2878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Прямоугольник 1"/>
          <p:cNvSpPr>
            <a:spLocks noChangeArrowheads="1"/>
          </p:cNvSpPr>
          <p:nvPr/>
        </p:nvSpPr>
        <p:spPr bwMode="auto">
          <a:xfrm>
            <a:off x="431800" y="3710518"/>
            <a:ext cx="11474451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3733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5" name="Прямоугольник 1"/>
          <p:cNvSpPr>
            <a:spLocks noChangeArrowheads="1"/>
          </p:cNvSpPr>
          <p:nvPr/>
        </p:nvSpPr>
        <p:spPr bwMode="auto">
          <a:xfrm>
            <a:off x="1303785" y="1811640"/>
            <a:ext cx="955251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z-Cyrl-UZ" altLang="ru-RU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Ўзбекистон Республикаси </a:t>
            </a:r>
            <a:br>
              <a:rPr lang="uz-Cyrl-UZ" altLang="ru-RU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z-Cyrl-UZ" altLang="ru-RU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Қонуни</a:t>
            </a:r>
            <a:endParaRPr lang="ru-RU" altLang="ru-RU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946882" y="4291023"/>
            <a:ext cx="10298235" cy="132343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40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</a:rPr>
              <a:t>Кўчмас</a:t>
            </a:r>
            <a:r>
              <a:rPr lang="ru-RU" altLang="ru-RU" sz="4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</a:rPr>
              <a:t> </a:t>
            </a:r>
            <a:r>
              <a:rPr lang="ru-RU" altLang="ru-RU" sz="40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</a:rPr>
              <a:t>мулкка</a:t>
            </a:r>
            <a:r>
              <a:rPr lang="ru-RU" altLang="ru-RU" sz="4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</a:rPr>
              <a:t> </a:t>
            </a:r>
            <a:r>
              <a:rPr lang="ru-RU" altLang="ru-RU" sz="40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</a:rPr>
              <a:t>бўлган</a:t>
            </a:r>
            <a:r>
              <a:rPr lang="ru-RU" altLang="ru-RU" sz="4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</a:rPr>
              <a:t> </a:t>
            </a:r>
            <a:r>
              <a:rPr lang="ru-RU" altLang="ru-RU" sz="40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</a:rPr>
              <a:t>ҳуқуқларни</a:t>
            </a:r>
            <a:r>
              <a:rPr lang="ru-RU" altLang="ru-RU" sz="4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</a:rPr>
              <a:t> </a:t>
            </a:r>
            <a:r>
              <a:rPr lang="ru-RU" altLang="ru-RU" sz="40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</a:rPr>
              <a:t>давлат</a:t>
            </a:r>
            <a:r>
              <a:rPr lang="ru-RU" altLang="ru-RU" sz="4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</a:rPr>
              <a:t> </a:t>
            </a:r>
            <a:r>
              <a:rPr lang="ru-RU" altLang="ru-RU" sz="40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</a:rPr>
              <a:t>рўйхатидан</a:t>
            </a:r>
            <a:r>
              <a:rPr lang="ru-RU" altLang="ru-RU" sz="4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</a:rPr>
              <a:t> </a:t>
            </a:r>
            <a:r>
              <a:rPr lang="ru-RU" altLang="ru-RU" sz="40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</a:rPr>
              <a:t>ўтказиш</a:t>
            </a:r>
            <a:r>
              <a:rPr lang="ru-RU" altLang="ru-RU" sz="4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</a:rPr>
              <a:t> </a:t>
            </a:r>
            <a:r>
              <a:rPr lang="ru-RU" altLang="ru-RU" sz="40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</a:rPr>
              <a:t>тўғрисида</a:t>
            </a:r>
            <a:r>
              <a:rPr lang="ru-RU" altLang="ru-RU" sz="4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79555708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94" y="684726"/>
            <a:ext cx="5063364" cy="3575358"/>
          </a:xfrm>
          <a:prstGeom prst="rect">
            <a:avLst/>
          </a:prstGeom>
        </p:spPr>
      </p:pic>
      <p:sp>
        <p:nvSpPr>
          <p:cNvPr id="4" name="Стрелка вниз 3"/>
          <p:cNvSpPr/>
          <p:nvPr/>
        </p:nvSpPr>
        <p:spPr>
          <a:xfrm>
            <a:off x="9923585" y="0"/>
            <a:ext cx="2268415" cy="6858000"/>
          </a:xfrm>
          <a:prstGeom prst="downArrow">
            <a:avLst/>
          </a:prstGeom>
          <a:solidFill>
            <a:srgbClr val="80B016"/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827585" y="3229032"/>
            <a:ext cx="6096000" cy="206210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sz="3200" b="1" dirty="0" err="1">
                <a:solidFill>
                  <a:srgbClr val="000000"/>
                </a:solidFill>
                <a:latin typeface="Roboto"/>
              </a:rPr>
              <a:t>Қонун</a:t>
            </a:r>
            <a:r>
              <a:rPr lang="ru-RU" sz="3200" b="1" dirty="0">
                <a:solidFill>
                  <a:srgbClr val="000000"/>
                </a:solidFill>
                <a:latin typeface="Roboto"/>
              </a:rPr>
              <a:t> </a:t>
            </a:r>
            <a:r>
              <a:rPr lang="ru-RU" sz="3200" b="1" dirty="0" err="1">
                <a:solidFill>
                  <a:srgbClr val="000000"/>
                </a:solidFill>
                <a:latin typeface="Roboto"/>
              </a:rPr>
              <a:t>расмий</a:t>
            </a:r>
            <a:r>
              <a:rPr lang="ru-RU" sz="3200" b="1" dirty="0">
                <a:solidFill>
                  <a:srgbClr val="000000"/>
                </a:solidFill>
                <a:latin typeface="Roboto"/>
              </a:rPr>
              <a:t> </a:t>
            </a:r>
            <a:r>
              <a:rPr lang="ru-RU" sz="3200" b="1" dirty="0" err="1">
                <a:solidFill>
                  <a:srgbClr val="000000"/>
                </a:solidFill>
                <a:latin typeface="Roboto"/>
              </a:rPr>
              <a:t>эълон</a:t>
            </a:r>
            <a:r>
              <a:rPr lang="ru-RU" sz="3200" b="1" dirty="0">
                <a:solidFill>
                  <a:srgbClr val="000000"/>
                </a:solidFill>
                <a:latin typeface="Roboto"/>
              </a:rPr>
              <a:t> </a:t>
            </a:r>
            <a:r>
              <a:rPr lang="ru-RU" sz="3200" b="1" dirty="0" err="1">
                <a:solidFill>
                  <a:srgbClr val="000000"/>
                </a:solidFill>
                <a:latin typeface="Roboto"/>
              </a:rPr>
              <a:t>қилинган</a:t>
            </a:r>
            <a:r>
              <a:rPr lang="ru-RU" sz="3200" b="1" dirty="0">
                <a:solidFill>
                  <a:srgbClr val="000000"/>
                </a:solidFill>
                <a:latin typeface="Roboto"/>
              </a:rPr>
              <a:t> </a:t>
            </a:r>
            <a:r>
              <a:rPr lang="ru-RU" sz="3200" b="1" dirty="0" err="1">
                <a:solidFill>
                  <a:srgbClr val="000000"/>
                </a:solidFill>
                <a:latin typeface="Roboto"/>
              </a:rPr>
              <a:t>кундан</a:t>
            </a:r>
            <a:r>
              <a:rPr lang="ru-RU" sz="3200" b="1" dirty="0">
                <a:solidFill>
                  <a:srgbClr val="000000"/>
                </a:solidFill>
                <a:latin typeface="Roboto"/>
              </a:rPr>
              <a:t> </a:t>
            </a:r>
            <a:r>
              <a:rPr lang="ru-RU" sz="3200" b="1" dirty="0" err="1">
                <a:solidFill>
                  <a:srgbClr val="000000"/>
                </a:solidFill>
                <a:latin typeface="Roboto"/>
              </a:rPr>
              <a:t>эътиборан</a:t>
            </a:r>
            <a:r>
              <a:rPr lang="ru-RU" sz="3200" b="1" dirty="0">
                <a:solidFill>
                  <a:srgbClr val="000000"/>
                </a:solidFill>
                <a:latin typeface="Roboto"/>
              </a:rPr>
              <a:t> </a:t>
            </a:r>
            <a:r>
              <a:rPr lang="ru-RU" sz="3200" b="1" i="1" dirty="0">
                <a:solidFill>
                  <a:srgbClr val="000000"/>
                </a:solidFill>
                <a:latin typeface="Roboto"/>
              </a:rPr>
              <a:t>3 ой</a:t>
            </a:r>
            <a:r>
              <a:rPr lang="ru-RU" sz="3200" b="1" dirty="0">
                <a:solidFill>
                  <a:srgbClr val="000000"/>
                </a:solidFill>
                <a:latin typeface="Roboto"/>
              </a:rPr>
              <a:t> </a:t>
            </a:r>
            <a:r>
              <a:rPr lang="ru-RU" sz="3200" b="1" dirty="0" err="1">
                <a:solidFill>
                  <a:srgbClr val="000000"/>
                </a:solidFill>
                <a:latin typeface="Roboto"/>
              </a:rPr>
              <a:t>ўтгач</a:t>
            </a:r>
            <a:r>
              <a:rPr lang="ru-RU" sz="3200" b="1" dirty="0">
                <a:solidFill>
                  <a:srgbClr val="000000"/>
                </a:solidFill>
                <a:latin typeface="Roboto"/>
              </a:rPr>
              <a:t> </a:t>
            </a:r>
            <a:r>
              <a:rPr lang="ru-RU" sz="3200" b="1" dirty="0" err="1">
                <a:solidFill>
                  <a:srgbClr val="000000"/>
                </a:solidFill>
                <a:latin typeface="Roboto"/>
              </a:rPr>
              <a:t>кучга</a:t>
            </a:r>
            <a:r>
              <a:rPr lang="ru-RU" sz="3200" b="1" dirty="0">
                <a:solidFill>
                  <a:srgbClr val="000000"/>
                </a:solidFill>
                <a:latin typeface="Roboto"/>
              </a:rPr>
              <a:t> </a:t>
            </a:r>
            <a:r>
              <a:rPr lang="ru-RU" sz="3200" b="1" dirty="0" err="1">
                <a:solidFill>
                  <a:srgbClr val="000000"/>
                </a:solidFill>
                <a:latin typeface="Roboto"/>
              </a:rPr>
              <a:t>кир</a:t>
            </a:r>
            <a:r>
              <a:rPr lang="uz-Cyrl-UZ" sz="3200" b="1" dirty="0">
                <a:solidFill>
                  <a:srgbClr val="000000"/>
                </a:solidFill>
                <a:latin typeface="Roboto"/>
              </a:rPr>
              <a:t>иши белгиланган.</a:t>
            </a:r>
            <a:endParaRPr lang="ru-RU" sz="32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12192000" cy="975946"/>
          </a:xfrm>
          <a:prstGeom prst="rect">
            <a:avLst/>
          </a:prstGeom>
          <a:solidFill>
            <a:srgbClr val="818E42"/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23397344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9DCB932-F1C2-4FFF-90A3-28659C7F00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150" y="0"/>
            <a:ext cx="96956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005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06" y="-1"/>
            <a:ext cx="12213898" cy="6918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54" y="1"/>
            <a:ext cx="10788161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777" y="4667474"/>
            <a:ext cx="10585939" cy="1824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1842150" y="4887208"/>
            <a:ext cx="8475785" cy="138499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ru-RU" sz="2800" b="1" i="0" u="none" strike="noStrike" normalizeH="0" baseline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Roboto"/>
              </a:rPr>
              <a:t>“</a:t>
            </a:r>
            <a:r>
              <a:rPr kumimoji="0" lang="ru-RU" altLang="ru-RU" sz="2800" b="1" i="0" u="none" strike="noStrike" normalizeH="0" baseline="0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Roboto"/>
              </a:rPr>
              <a:t>Кўчмас</a:t>
            </a:r>
            <a:r>
              <a:rPr kumimoji="0" lang="ru-RU" altLang="ru-RU" sz="2800" b="1" i="0" u="none" strike="noStrike" normalizeH="0" baseline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Roboto"/>
              </a:rPr>
              <a:t> </a:t>
            </a:r>
            <a:r>
              <a:rPr kumimoji="0" lang="ru-RU" altLang="ru-RU" sz="2800" b="1" i="0" u="none" strike="noStrike" normalizeH="0" baseline="0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Roboto"/>
              </a:rPr>
              <a:t>мулкка</a:t>
            </a:r>
            <a:r>
              <a:rPr kumimoji="0" lang="ru-RU" altLang="ru-RU" sz="2800" b="1" i="0" u="none" strike="noStrike" normalizeH="0" baseline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Roboto"/>
              </a:rPr>
              <a:t> </a:t>
            </a:r>
            <a:r>
              <a:rPr kumimoji="0" lang="ru-RU" altLang="ru-RU" sz="2800" b="1" i="0" u="none" strike="noStrike" normalizeH="0" baseline="0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Roboto"/>
              </a:rPr>
              <a:t>бўлган</a:t>
            </a:r>
            <a:r>
              <a:rPr kumimoji="0" lang="ru-RU" altLang="ru-RU" sz="2800" b="1" i="0" u="none" strike="noStrike" normalizeH="0" baseline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Roboto"/>
              </a:rPr>
              <a:t> </a:t>
            </a:r>
            <a:r>
              <a:rPr kumimoji="0" lang="ru-RU" altLang="ru-RU" sz="2800" b="1" i="0" u="none" strike="noStrike" normalizeH="0" baseline="0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Roboto"/>
              </a:rPr>
              <a:t>ҳуқуқларни</a:t>
            </a:r>
            <a:r>
              <a:rPr kumimoji="0" lang="ru-RU" altLang="ru-RU" sz="2800" b="1" i="0" u="none" strike="noStrike" normalizeH="0" baseline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Roboto"/>
              </a:rPr>
              <a:t> </a:t>
            </a:r>
            <a:r>
              <a:rPr kumimoji="0" lang="ru-RU" altLang="ru-RU" sz="2800" b="1" i="0" u="none" strike="noStrike" normalizeH="0" baseline="0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Roboto"/>
              </a:rPr>
              <a:t>давлат</a:t>
            </a:r>
            <a:r>
              <a:rPr kumimoji="0" lang="ru-RU" altLang="ru-RU" sz="2800" b="1" i="0" u="none" strike="noStrike" normalizeH="0" baseline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Roboto"/>
              </a:rPr>
              <a:t> </a:t>
            </a:r>
            <a:r>
              <a:rPr kumimoji="0" lang="ru-RU" altLang="ru-RU" sz="2800" b="1" i="0" u="none" strike="noStrike" normalizeH="0" baseline="0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Roboto"/>
              </a:rPr>
              <a:t>рўйхатидан</a:t>
            </a:r>
            <a:r>
              <a:rPr kumimoji="0" lang="ru-RU" altLang="ru-RU" sz="2800" b="1" i="0" u="none" strike="noStrike" normalizeH="0" baseline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Roboto"/>
              </a:rPr>
              <a:t> </a:t>
            </a:r>
            <a:r>
              <a:rPr kumimoji="0" lang="ru-RU" altLang="ru-RU" sz="2800" b="1" i="0" u="none" strike="noStrike" normalizeH="0" baseline="0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Roboto"/>
              </a:rPr>
              <a:t>ўтказиш</a:t>
            </a:r>
            <a:r>
              <a:rPr kumimoji="0" lang="ru-RU" altLang="ru-RU" sz="2800" b="1" i="0" u="none" strike="noStrike" normalizeH="0" baseline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Roboto"/>
              </a:rPr>
              <a:t> </a:t>
            </a:r>
            <a:r>
              <a:rPr kumimoji="0" lang="ru-RU" altLang="ru-RU" sz="2800" b="1" i="0" u="none" strike="noStrike" normalizeH="0" baseline="0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Roboto"/>
              </a:rPr>
              <a:t>тўғрисида”ги</a:t>
            </a:r>
            <a:r>
              <a:rPr kumimoji="0" lang="ru-RU" altLang="ru-RU" sz="2800" b="1" i="0" u="none" strike="noStrike" normalizeH="0" baseline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Roboto"/>
              </a:rPr>
              <a:t> </a:t>
            </a:r>
            <a:r>
              <a:rPr kumimoji="0" lang="ru-RU" altLang="ru-RU" sz="2800" b="1" i="0" u="none" strike="noStrike" normalizeH="0" baseline="0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Roboto"/>
              </a:rPr>
              <a:t>Қонун</a:t>
            </a:r>
            <a:r>
              <a:rPr kumimoji="0" lang="ru-RU" altLang="ru-RU" sz="2800" b="1" i="0" u="none" strike="noStrike" normalizeH="0" baseline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Roboto"/>
              </a:rPr>
              <a:t> Президент </a:t>
            </a:r>
            <a:r>
              <a:rPr kumimoji="0" lang="ru-RU" altLang="ru-RU" sz="2800" b="1" i="0" u="none" strike="noStrike" normalizeH="0" baseline="0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Roboto"/>
              </a:rPr>
              <a:t>томонидан</a:t>
            </a:r>
            <a:r>
              <a:rPr kumimoji="0" lang="ru-RU" altLang="ru-RU" sz="2800" b="1" i="0" u="none" strike="noStrike" normalizeH="0" baseline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Roboto"/>
              </a:rPr>
              <a:t> </a:t>
            </a:r>
            <a:r>
              <a:rPr kumimoji="0" lang="ru-RU" altLang="ru-RU" sz="2800" b="1" i="0" u="none" strike="noStrike" normalizeH="0" baseline="0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Roboto"/>
              </a:rPr>
              <a:t>имзоланди</a:t>
            </a:r>
            <a:r>
              <a:rPr kumimoji="0" lang="ru-RU" altLang="ru-RU" sz="2800" b="1" i="0" u="none" strike="noStrike" normalizeH="0" baseline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endParaRPr kumimoji="0" lang="ru-RU" altLang="ru-RU" sz="2800" b="1" i="0" u="none" strike="noStrike" normalizeH="0" baseline="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89698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трелка вниз 5"/>
          <p:cNvSpPr/>
          <p:nvPr/>
        </p:nvSpPr>
        <p:spPr>
          <a:xfrm>
            <a:off x="9923585" y="0"/>
            <a:ext cx="2268415" cy="6858000"/>
          </a:xfrm>
          <a:prstGeom prst="downArrow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0" y="0"/>
            <a:ext cx="12192000" cy="975946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 err="1"/>
              <a:t>Қонун</a:t>
            </a:r>
            <a:r>
              <a:rPr lang="ru-RU" sz="3200" b="1" dirty="0"/>
              <a:t> </a:t>
            </a:r>
            <a:r>
              <a:rPr lang="ru-RU" sz="3200" b="1" dirty="0" err="1"/>
              <a:t>кўчмас</a:t>
            </a:r>
            <a:r>
              <a:rPr lang="ru-RU" sz="3200" b="1" dirty="0"/>
              <a:t> </a:t>
            </a:r>
            <a:r>
              <a:rPr lang="ru-RU" sz="3200" b="1" dirty="0" err="1"/>
              <a:t>мулкнинг</a:t>
            </a:r>
            <a:r>
              <a:rPr lang="ru-RU" sz="3200" b="1" dirty="0"/>
              <a:t> </a:t>
            </a:r>
            <a:r>
              <a:rPr lang="ru-RU" sz="3200" b="1" dirty="0" err="1"/>
              <a:t>қуйидаги</a:t>
            </a:r>
            <a:r>
              <a:rPr lang="ru-RU" sz="3200" b="1" dirty="0"/>
              <a:t> </a:t>
            </a:r>
            <a:r>
              <a:rPr lang="ru-RU" sz="3200" b="1" dirty="0" err="1"/>
              <a:t>турларига</a:t>
            </a:r>
            <a:r>
              <a:rPr lang="ru-RU" sz="3200" b="1" dirty="0"/>
              <a:t> </a:t>
            </a:r>
            <a:r>
              <a:rPr lang="ru-RU" sz="3200" b="1" dirty="0" err="1"/>
              <a:t>бўлган</a:t>
            </a:r>
            <a:r>
              <a:rPr lang="ru-RU" sz="3200" b="1" dirty="0"/>
              <a:t> </a:t>
            </a:r>
            <a:r>
              <a:rPr lang="ru-RU" sz="3200" b="1" dirty="0" err="1"/>
              <a:t>ҳуқуқларни</a:t>
            </a:r>
            <a:r>
              <a:rPr lang="ru-RU" sz="3200" b="1" dirty="0"/>
              <a:t> </a:t>
            </a:r>
            <a:r>
              <a:rPr lang="ru-RU" sz="3200" b="1" dirty="0" err="1"/>
              <a:t>давлат</a:t>
            </a:r>
            <a:r>
              <a:rPr lang="ru-RU" sz="3200" b="1" dirty="0"/>
              <a:t> </a:t>
            </a:r>
            <a:r>
              <a:rPr lang="ru-RU" sz="3200" b="1" dirty="0" err="1"/>
              <a:t>рўйхатидан</a:t>
            </a:r>
            <a:r>
              <a:rPr lang="ru-RU" sz="3200" b="1" dirty="0"/>
              <a:t> </a:t>
            </a:r>
            <a:r>
              <a:rPr lang="ru-RU" sz="3200" b="1" dirty="0" err="1"/>
              <a:t>ўтказишга</a:t>
            </a:r>
            <a:r>
              <a:rPr lang="ru-RU" sz="3200" b="1" dirty="0"/>
              <a:t> </a:t>
            </a:r>
            <a:r>
              <a:rPr lang="ru-RU" sz="3200" b="1" dirty="0" err="1"/>
              <a:t>нисбатан</a:t>
            </a:r>
            <a:r>
              <a:rPr lang="ru-RU" sz="3200" b="1" dirty="0"/>
              <a:t> </a:t>
            </a:r>
            <a:r>
              <a:rPr lang="ru-RU" sz="3200" b="1" dirty="0" err="1"/>
              <a:t>татбиқ</a:t>
            </a:r>
            <a:r>
              <a:rPr lang="ru-RU" sz="3200" b="1" dirty="0"/>
              <a:t> </a:t>
            </a:r>
            <a:r>
              <a:rPr lang="ru-RU" sz="3200" b="1" dirty="0" err="1"/>
              <a:t>этилади</a:t>
            </a:r>
            <a:r>
              <a:rPr lang="ru-RU" sz="3200" b="1" dirty="0"/>
              <a:t>: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291021780"/>
              </p:ext>
            </p:extLst>
          </p:nvPr>
        </p:nvGraphicFramePr>
        <p:xfrm>
          <a:off x="387837" y="1361505"/>
          <a:ext cx="8677031" cy="48106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6430" y="2627801"/>
            <a:ext cx="3235570" cy="2533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7010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низ 1"/>
          <p:cNvSpPr/>
          <p:nvPr/>
        </p:nvSpPr>
        <p:spPr>
          <a:xfrm>
            <a:off x="9923585" y="0"/>
            <a:ext cx="2268415" cy="6858000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12192000" cy="975946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 err="1"/>
              <a:t>Қонун</a:t>
            </a:r>
            <a:r>
              <a:rPr lang="uz-Cyrl-UZ" sz="3200" b="1" dirty="0"/>
              <a:t>га кўра</a:t>
            </a:r>
            <a:r>
              <a:rPr lang="ru-RU" sz="3200" b="1" dirty="0"/>
              <a:t> </a:t>
            </a:r>
            <a:r>
              <a:rPr lang="ru-RU" sz="3200" b="1" dirty="0" err="1"/>
              <a:t>кўчмас</a:t>
            </a:r>
            <a:r>
              <a:rPr lang="ru-RU" sz="3200" b="1" dirty="0"/>
              <a:t> </a:t>
            </a:r>
            <a:r>
              <a:rPr lang="ru-RU" sz="3200" b="1" dirty="0" err="1"/>
              <a:t>мулкка</a:t>
            </a:r>
            <a:r>
              <a:rPr lang="ru-RU" sz="3200" b="1" dirty="0"/>
              <a:t> </a:t>
            </a:r>
            <a:r>
              <a:rPr lang="ru-RU" sz="3200" b="1" dirty="0" err="1"/>
              <a:t>бўлган</a:t>
            </a:r>
            <a:r>
              <a:rPr lang="ru-RU" sz="3200" b="1" dirty="0"/>
              <a:t> </a:t>
            </a:r>
            <a:r>
              <a:rPr lang="ru-RU" sz="3200" b="1" dirty="0" err="1"/>
              <a:t>қуйидаги</a:t>
            </a:r>
            <a:r>
              <a:rPr lang="ru-RU" sz="3200" b="1" dirty="0"/>
              <a:t> </a:t>
            </a:r>
            <a:r>
              <a:rPr lang="ru-RU" sz="3200" b="1" dirty="0" err="1"/>
              <a:t>ҳуқуқлар</a:t>
            </a:r>
            <a:r>
              <a:rPr lang="ru-RU" sz="3200" b="1" dirty="0"/>
              <a:t> </a:t>
            </a:r>
            <a:r>
              <a:rPr lang="ru-RU" sz="3200" b="1" dirty="0" err="1"/>
              <a:t>ёки</a:t>
            </a:r>
            <a:r>
              <a:rPr lang="ru-RU" sz="3200" b="1" dirty="0"/>
              <a:t> </a:t>
            </a:r>
            <a:r>
              <a:rPr lang="ru-RU" sz="3200" b="1" dirty="0" err="1"/>
              <a:t>чекловлар</a:t>
            </a:r>
            <a:r>
              <a:rPr lang="ru-RU" sz="3200" b="1" dirty="0"/>
              <a:t> </a:t>
            </a:r>
            <a:r>
              <a:rPr lang="ru-RU" sz="3200" b="1" dirty="0" err="1"/>
              <a:t>давлат</a:t>
            </a:r>
            <a:r>
              <a:rPr lang="ru-RU" sz="3200" b="1" dirty="0"/>
              <a:t> </a:t>
            </a:r>
            <a:r>
              <a:rPr lang="ru-RU" sz="3200" b="1" dirty="0" err="1"/>
              <a:t>рўйхатидан</a:t>
            </a:r>
            <a:r>
              <a:rPr lang="ru-RU" sz="3200" b="1" dirty="0"/>
              <a:t> </a:t>
            </a:r>
            <a:r>
              <a:rPr lang="ru-RU" sz="3200" b="1" dirty="0" err="1"/>
              <a:t>ўтказилиши</a:t>
            </a:r>
            <a:r>
              <a:rPr lang="ru-RU" sz="3200" b="1" dirty="0"/>
              <a:t> </a:t>
            </a:r>
            <a:r>
              <a:rPr lang="ru-RU" sz="3200" b="1" dirty="0" err="1"/>
              <a:t>лозим</a:t>
            </a:r>
            <a:endParaRPr lang="ru-RU" sz="32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964872" y="1384000"/>
            <a:ext cx="345652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0" i="0" dirty="0" err="1">
                <a:solidFill>
                  <a:srgbClr val="000000"/>
                </a:solidFill>
                <a:effectLst/>
                <a:latin typeface="Roboto"/>
              </a:rPr>
              <a:t>мулк</a:t>
            </a:r>
            <a:r>
              <a:rPr lang="ru-RU" sz="4400" b="0" i="0" dirty="0">
                <a:solidFill>
                  <a:srgbClr val="000000"/>
                </a:solidFill>
                <a:effectLst/>
                <a:latin typeface="Roboto"/>
              </a:rPr>
              <a:t> </a:t>
            </a:r>
            <a:r>
              <a:rPr lang="ru-RU" sz="4400" b="0" i="0" dirty="0" err="1">
                <a:solidFill>
                  <a:srgbClr val="000000"/>
                </a:solidFill>
                <a:effectLst/>
                <a:latin typeface="Roboto"/>
              </a:rPr>
              <a:t>ҳуқуқи</a:t>
            </a:r>
            <a:endParaRPr lang="ru-RU" sz="44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187" y="1172308"/>
            <a:ext cx="1104900" cy="11049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187" y="2473572"/>
            <a:ext cx="1104901" cy="1104901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964872" y="2561495"/>
            <a:ext cx="763587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0" i="0" dirty="0" err="1">
                <a:solidFill>
                  <a:srgbClr val="000000"/>
                </a:solidFill>
                <a:effectLst/>
                <a:latin typeface="Roboto"/>
              </a:rPr>
              <a:t>доимий</a:t>
            </a:r>
            <a:r>
              <a:rPr lang="ru-RU" sz="4400" b="0" i="0" dirty="0">
                <a:solidFill>
                  <a:srgbClr val="000000"/>
                </a:solidFill>
                <a:effectLst/>
                <a:latin typeface="Roboto"/>
              </a:rPr>
              <a:t> </a:t>
            </a:r>
            <a:r>
              <a:rPr lang="ru-RU" sz="4400" b="0" i="0" dirty="0" err="1">
                <a:solidFill>
                  <a:srgbClr val="000000"/>
                </a:solidFill>
                <a:effectLst/>
                <a:latin typeface="Roboto"/>
              </a:rPr>
              <a:t>эгалик</a:t>
            </a:r>
            <a:r>
              <a:rPr lang="ru-RU" sz="4400" b="0" i="0" dirty="0">
                <a:solidFill>
                  <a:srgbClr val="000000"/>
                </a:solidFill>
                <a:effectLst/>
                <a:latin typeface="Roboto"/>
              </a:rPr>
              <a:t> </a:t>
            </a:r>
            <a:r>
              <a:rPr lang="ru-RU" sz="4400" b="0" i="0" dirty="0" err="1">
                <a:solidFill>
                  <a:srgbClr val="000000"/>
                </a:solidFill>
                <a:effectLst/>
                <a:latin typeface="Roboto"/>
              </a:rPr>
              <a:t>қилиш</a:t>
            </a:r>
            <a:r>
              <a:rPr lang="ru-RU" sz="4400" b="0" i="0" dirty="0">
                <a:solidFill>
                  <a:srgbClr val="000000"/>
                </a:solidFill>
                <a:effectLst/>
                <a:latin typeface="Roboto"/>
              </a:rPr>
              <a:t> </a:t>
            </a:r>
            <a:r>
              <a:rPr lang="ru-RU" sz="4400" b="0" i="0" dirty="0" err="1">
                <a:solidFill>
                  <a:srgbClr val="000000"/>
                </a:solidFill>
                <a:effectLst/>
                <a:latin typeface="Roboto"/>
              </a:rPr>
              <a:t>ҳуқуқи</a:t>
            </a:r>
            <a:endParaRPr lang="ru-RU" sz="4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964872" y="3877380"/>
            <a:ext cx="759214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0" i="0" dirty="0" err="1">
                <a:solidFill>
                  <a:srgbClr val="000000"/>
                </a:solidFill>
                <a:effectLst/>
                <a:latin typeface="Roboto"/>
              </a:rPr>
              <a:t>доимий</a:t>
            </a:r>
            <a:r>
              <a:rPr lang="ru-RU" sz="4400" b="0" i="0" dirty="0">
                <a:solidFill>
                  <a:srgbClr val="000000"/>
                </a:solidFill>
                <a:effectLst/>
                <a:latin typeface="Roboto"/>
              </a:rPr>
              <a:t> </a:t>
            </a:r>
            <a:r>
              <a:rPr lang="ru-RU" sz="4400" b="0" i="0" dirty="0" err="1">
                <a:solidFill>
                  <a:srgbClr val="000000"/>
                </a:solidFill>
                <a:effectLst/>
                <a:latin typeface="Roboto"/>
              </a:rPr>
              <a:t>фойдаланиш</a:t>
            </a:r>
            <a:r>
              <a:rPr lang="ru-RU" sz="4400" b="0" i="0" dirty="0">
                <a:solidFill>
                  <a:srgbClr val="000000"/>
                </a:solidFill>
                <a:effectLst/>
                <a:latin typeface="Roboto"/>
              </a:rPr>
              <a:t> </a:t>
            </a:r>
            <a:r>
              <a:rPr lang="ru-RU" sz="4400" b="0" i="0" dirty="0" err="1">
                <a:solidFill>
                  <a:srgbClr val="000000"/>
                </a:solidFill>
                <a:effectLst/>
                <a:latin typeface="Roboto"/>
              </a:rPr>
              <a:t>ҳуқуқи</a:t>
            </a:r>
            <a:endParaRPr lang="ru-RU" sz="4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964872" y="4813875"/>
            <a:ext cx="832879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0" i="0" dirty="0" err="1">
                <a:solidFill>
                  <a:srgbClr val="000000"/>
                </a:solidFill>
                <a:effectLst/>
                <a:latin typeface="Roboto"/>
              </a:rPr>
              <a:t>мерос</a:t>
            </a:r>
            <a:r>
              <a:rPr lang="ru-RU" sz="4400" b="0" i="0" dirty="0">
                <a:solidFill>
                  <a:srgbClr val="000000"/>
                </a:solidFill>
                <a:effectLst/>
                <a:latin typeface="Roboto"/>
              </a:rPr>
              <a:t> </a:t>
            </a:r>
            <a:r>
              <a:rPr lang="ru-RU" sz="4400" b="0" i="0" dirty="0" err="1">
                <a:solidFill>
                  <a:srgbClr val="000000"/>
                </a:solidFill>
                <a:effectLst/>
                <a:latin typeface="Roboto"/>
              </a:rPr>
              <a:t>қилиб</a:t>
            </a:r>
            <a:r>
              <a:rPr lang="ru-RU" sz="4400" b="0" i="0" dirty="0">
                <a:solidFill>
                  <a:srgbClr val="000000"/>
                </a:solidFill>
                <a:effectLst/>
                <a:latin typeface="Roboto"/>
              </a:rPr>
              <a:t> </a:t>
            </a:r>
            <a:r>
              <a:rPr lang="ru-RU" sz="4400" b="0" i="0" dirty="0" err="1">
                <a:solidFill>
                  <a:srgbClr val="000000"/>
                </a:solidFill>
                <a:effectLst/>
                <a:latin typeface="Roboto"/>
              </a:rPr>
              <a:t>қолдириладиган</a:t>
            </a:r>
            <a:r>
              <a:rPr lang="ru-RU" sz="4400" b="0" i="0" dirty="0">
                <a:solidFill>
                  <a:srgbClr val="000000"/>
                </a:solidFill>
                <a:effectLst/>
                <a:latin typeface="Roboto"/>
              </a:rPr>
              <a:t> </a:t>
            </a:r>
            <a:r>
              <a:rPr lang="ru-RU" sz="4400" b="0" i="0" dirty="0" err="1">
                <a:solidFill>
                  <a:srgbClr val="000000"/>
                </a:solidFill>
                <a:effectLst/>
                <a:latin typeface="Roboto"/>
              </a:rPr>
              <a:t>умрбод</a:t>
            </a:r>
            <a:r>
              <a:rPr lang="ru-RU" sz="4400" b="0" i="0" dirty="0">
                <a:solidFill>
                  <a:srgbClr val="000000"/>
                </a:solidFill>
                <a:effectLst/>
                <a:latin typeface="Roboto"/>
              </a:rPr>
              <a:t> </a:t>
            </a:r>
            <a:r>
              <a:rPr lang="ru-RU" sz="4400" b="0" i="0" dirty="0" err="1">
                <a:solidFill>
                  <a:srgbClr val="000000"/>
                </a:solidFill>
                <a:effectLst/>
                <a:latin typeface="Roboto"/>
              </a:rPr>
              <a:t>эгалик</a:t>
            </a:r>
            <a:r>
              <a:rPr lang="ru-RU" sz="4400" b="0" i="0" dirty="0">
                <a:solidFill>
                  <a:srgbClr val="000000"/>
                </a:solidFill>
                <a:effectLst/>
                <a:latin typeface="Roboto"/>
              </a:rPr>
              <a:t> </a:t>
            </a:r>
            <a:r>
              <a:rPr lang="ru-RU" sz="4400" b="0" i="0" dirty="0" err="1">
                <a:solidFill>
                  <a:srgbClr val="000000"/>
                </a:solidFill>
                <a:effectLst/>
                <a:latin typeface="Roboto"/>
              </a:rPr>
              <a:t>қилиш</a:t>
            </a:r>
            <a:r>
              <a:rPr lang="ru-RU" sz="4400" b="0" i="0" dirty="0">
                <a:solidFill>
                  <a:srgbClr val="000000"/>
                </a:solidFill>
                <a:effectLst/>
                <a:latin typeface="Roboto"/>
              </a:rPr>
              <a:t> </a:t>
            </a:r>
            <a:r>
              <a:rPr lang="ru-RU" sz="4400" b="0" i="0" dirty="0" err="1">
                <a:solidFill>
                  <a:srgbClr val="000000"/>
                </a:solidFill>
                <a:effectLst/>
                <a:latin typeface="Roboto"/>
              </a:rPr>
              <a:t>ҳуқуқи</a:t>
            </a:r>
            <a:endParaRPr lang="ru-RU" sz="4400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70" y="5129152"/>
            <a:ext cx="1131273" cy="113127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70" y="3774835"/>
            <a:ext cx="1131273" cy="1131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6971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низ 1"/>
          <p:cNvSpPr/>
          <p:nvPr/>
        </p:nvSpPr>
        <p:spPr>
          <a:xfrm>
            <a:off x="9888415" y="0"/>
            <a:ext cx="2268415" cy="6858000"/>
          </a:xfrm>
          <a:prstGeom prst="downArrow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12192000" cy="975946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32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10" y="1110762"/>
            <a:ext cx="968621" cy="96862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10" y="2214199"/>
            <a:ext cx="968621" cy="96862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09" y="3317636"/>
            <a:ext cx="968621" cy="96862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10" y="4421073"/>
            <a:ext cx="968620" cy="96862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840821" y="1210596"/>
            <a:ext cx="331853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0" i="0" dirty="0" err="1">
                <a:solidFill>
                  <a:srgbClr val="000000"/>
                </a:solidFill>
                <a:effectLst/>
                <a:latin typeface="Roboto"/>
              </a:rPr>
              <a:t>ижара</a:t>
            </a:r>
            <a:r>
              <a:rPr lang="ru-RU" sz="4000" b="0" i="0" dirty="0">
                <a:solidFill>
                  <a:srgbClr val="000000"/>
                </a:solidFill>
                <a:effectLst/>
                <a:latin typeface="Roboto"/>
              </a:rPr>
              <a:t> </a:t>
            </a:r>
            <a:r>
              <a:rPr lang="ru-RU" sz="4000" b="0" i="0" dirty="0" err="1">
                <a:solidFill>
                  <a:srgbClr val="000000"/>
                </a:solidFill>
                <a:effectLst/>
                <a:latin typeface="Roboto"/>
              </a:rPr>
              <a:t>ҳуқуқи</a:t>
            </a:r>
            <a:endParaRPr lang="ru-RU" sz="4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862740" y="2259470"/>
            <a:ext cx="597631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0" i="0" dirty="0" err="1">
                <a:solidFill>
                  <a:srgbClr val="000000"/>
                </a:solidFill>
                <a:effectLst/>
                <a:latin typeface="Roboto"/>
              </a:rPr>
              <a:t>иккиламчи</a:t>
            </a:r>
            <a:r>
              <a:rPr lang="ru-RU" sz="4000" b="0" i="0" dirty="0">
                <a:solidFill>
                  <a:srgbClr val="000000"/>
                </a:solidFill>
                <a:effectLst/>
                <a:latin typeface="Roboto"/>
              </a:rPr>
              <a:t> </a:t>
            </a:r>
            <a:r>
              <a:rPr lang="ru-RU" sz="4000" b="0" i="0" dirty="0" err="1">
                <a:solidFill>
                  <a:srgbClr val="000000"/>
                </a:solidFill>
                <a:effectLst/>
                <a:latin typeface="Roboto"/>
              </a:rPr>
              <a:t>ижара</a:t>
            </a:r>
            <a:r>
              <a:rPr lang="ru-RU" sz="4000" b="0" i="0" dirty="0">
                <a:solidFill>
                  <a:srgbClr val="000000"/>
                </a:solidFill>
                <a:effectLst/>
                <a:latin typeface="Roboto"/>
              </a:rPr>
              <a:t> </a:t>
            </a:r>
            <a:r>
              <a:rPr lang="ru-RU" sz="4000" b="0" i="0" dirty="0" err="1">
                <a:solidFill>
                  <a:srgbClr val="000000"/>
                </a:solidFill>
                <a:effectLst/>
                <a:latin typeface="Roboto"/>
              </a:rPr>
              <a:t>ҳуқуқи</a:t>
            </a:r>
            <a:endParaRPr lang="ru-RU" sz="4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862740" y="3317636"/>
            <a:ext cx="59618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0" i="0" dirty="0" err="1">
                <a:solidFill>
                  <a:srgbClr val="000000"/>
                </a:solidFill>
                <a:effectLst/>
                <a:latin typeface="Roboto"/>
              </a:rPr>
              <a:t>хўжалик</a:t>
            </a:r>
            <a:r>
              <a:rPr lang="ru-RU" sz="4000" b="0" i="0" dirty="0">
                <a:solidFill>
                  <a:srgbClr val="000000"/>
                </a:solidFill>
                <a:effectLst/>
                <a:latin typeface="Roboto"/>
              </a:rPr>
              <a:t> </a:t>
            </a:r>
            <a:r>
              <a:rPr lang="ru-RU" sz="4000" b="0" i="0" dirty="0" err="1">
                <a:solidFill>
                  <a:srgbClr val="000000"/>
                </a:solidFill>
                <a:effectLst/>
                <a:latin typeface="Roboto"/>
              </a:rPr>
              <a:t>юритиш</a:t>
            </a:r>
            <a:r>
              <a:rPr lang="ru-RU" sz="4000" b="0" i="0" dirty="0">
                <a:solidFill>
                  <a:srgbClr val="000000"/>
                </a:solidFill>
                <a:effectLst/>
                <a:latin typeface="Roboto"/>
              </a:rPr>
              <a:t> </a:t>
            </a:r>
            <a:r>
              <a:rPr lang="ru-RU" sz="4000" b="0" i="0" dirty="0" err="1">
                <a:solidFill>
                  <a:srgbClr val="000000"/>
                </a:solidFill>
                <a:effectLst/>
                <a:latin typeface="Roboto"/>
              </a:rPr>
              <a:t>ҳуқуқи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Roboto"/>
              </a:rPr>
              <a:t>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862740" y="4421073"/>
            <a:ext cx="666233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0" i="0" dirty="0" err="1">
                <a:solidFill>
                  <a:srgbClr val="000000"/>
                </a:solidFill>
                <a:effectLst/>
                <a:latin typeface="Roboto"/>
              </a:rPr>
              <a:t>оператив</a:t>
            </a:r>
            <a:r>
              <a:rPr lang="ru-RU" sz="4000" b="0" i="0" dirty="0">
                <a:solidFill>
                  <a:srgbClr val="000000"/>
                </a:solidFill>
                <a:effectLst/>
                <a:latin typeface="Roboto"/>
              </a:rPr>
              <a:t> </a:t>
            </a:r>
            <a:r>
              <a:rPr lang="ru-RU" sz="4000" b="0" i="0" dirty="0" err="1">
                <a:solidFill>
                  <a:srgbClr val="000000"/>
                </a:solidFill>
                <a:effectLst/>
                <a:latin typeface="Roboto"/>
              </a:rPr>
              <a:t>бошқариш</a:t>
            </a:r>
            <a:r>
              <a:rPr lang="ru-RU" sz="4000" b="0" i="0" dirty="0">
                <a:solidFill>
                  <a:srgbClr val="000000"/>
                </a:solidFill>
                <a:effectLst/>
                <a:latin typeface="Roboto"/>
              </a:rPr>
              <a:t> </a:t>
            </a:r>
            <a:r>
              <a:rPr lang="ru-RU" sz="4000" b="0" i="0" dirty="0" err="1">
                <a:solidFill>
                  <a:srgbClr val="000000"/>
                </a:solidFill>
                <a:effectLst/>
                <a:latin typeface="Roboto"/>
              </a:rPr>
              <a:t>ҳуқуқи</a:t>
            </a:r>
            <a:endParaRPr lang="ru-RU" sz="4000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10" y="5524509"/>
            <a:ext cx="968620" cy="96862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840821" y="5172734"/>
            <a:ext cx="765487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0" i="0" dirty="0" err="1">
                <a:solidFill>
                  <a:srgbClr val="000000"/>
                </a:solidFill>
                <a:effectLst/>
                <a:latin typeface="Roboto"/>
              </a:rPr>
              <a:t>кўчмас</a:t>
            </a:r>
            <a:r>
              <a:rPr lang="ru-RU" sz="4000" b="0" i="0" dirty="0">
                <a:solidFill>
                  <a:srgbClr val="000000"/>
                </a:solidFill>
                <a:effectLst/>
                <a:latin typeface="Roboto"/>
              </a:rPr>
              <a:t> </a:t>
            </a:r>
            <a:r>
              <a:rPr lang="ru-RU" sz="4000" b="0" i="0" dirty="0" err="1">
                <a:solidFill>
                  <a:srgbClr val="000000"/>
                </a:solidFill>
                <a:effectLst/>
                <a:latin typeface="Roboto"/>
              </a:rPr>
              <a:t>мулкка</a:t>
            </a:r>
            <a:r>
              <a:rPr lang="ru-RU" sz="4000" b="0" i="0" dirty="0">
                <a:solidFill>
                  <a:srgbClr val="000000"/>
                </a:solidFill>
                <a:effectLst/>
                <a:latin typeface="Roboto"/>
              </a:rPr>
              <a:t> </a:t>
            </a:r>
            <a:r>
              <a:rPr lang="ru-RU" sz="4000" b="0" i="0" dirty="0" err="1">
                <a:solidFill>
                  <a:srgbClr val="000000"/>
                </a:solidFill>
                <a:effectLst/>
                <a:latin typeface="Roboto"/>
              </a:rPr>
              <a:t>бўлган</a:t>
            </a:r>
            <a:r>
              <a:rPr lang="ru-RU" sz="4000" b="0" i="0" dirty="0">
                <a:solidFill>
                  <a:srgbClr val="000000"/>
                </a:solidFill>
                <a:effectLst/>
                <a:latin typeface="Roboto"/>
              </a:rPr>
              <a:t> </a:t>
            </a:r>
            <a:r>
              <a:rPr lang="ru-RU" sz="4000" b="0" i="0" dirty="0" err="1">
                <a:solidFill>
                  <a:srgbClr val="000000"/>
                </a:solidFill>
                <a:effectLst/>
                <a:latin typeface="Roboto"/>
              </a:rPr>
              <a:t>ҳуқуқларга</a:t>
            </a:r>
            <a:r>
              <a:rPr lang="ru-RU" sz="4000" b="0" i="0" dirty="0">
                <a:solidFill>
                  <a:srgbClr val="000000"/>
                </a:solidFill>
                <a:effectLst/>
                <a:latin typeface="Roboto"/>
              </a:rPr>
              <a:t> </a:t>
            </a:r>
            <a:r>
              <a:rPr lang="ru-RU" sz="4000" b="0" i="0" dirty="0" err="1">
                <a:solidFill>
                  <a:srgbClr val="000000"/>
                </a:solidFill>
                <a:effectLst/>
                <a:latin typeface="Roboto"/>
              </a:rPr>
              <a:t>қўйилган</a:t>
            </a:r>
            <a:r>
              <a:rPr lang="ru-RU" sz="4000" b="0" i="0" dirty="0">
                <a:solidFill>
                  <a:srgbClr val="000000"/>
                </a:solidFill>
                <a:effectLst/>
                <a:latin typeface="Roboto"/>
              </a:rPr>
              <a:t> </a:t>
            </a:r>
            <a:r>
              <a:rPr lang="ru-RU" sz="4000" b="0" i="0" dirty="0" err="1">
                <a:solidFill>
                  <a:srgbClr val="000000"/>
                </a:solidFill>
                <a:effectLst/>
                <a:latin typeface="Roboto"/>
              </a:rPr>
              <a:t>чекловлар</a:t>
            </a:r>
            <a:endParaRPr lang="ru-RU" sz="4000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663" y="-73735"/>
            <a:ext cx="6278077" cy="10706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818610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низ 1"/>
          <p:cNvSpPr/>
          <p:nvPr/>
        </p:nvSpPr>
        <p:spPr>
          <a:xfrm>
            <a:off x="9888415" y="0"/>
            <a:ext cx="2268415" cy="6858000"/>
          </a:xfrm>
          <a:prstGeom prst="downArrow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-35170" y="-26370"/>
            <a:ext cx="12192000" cy="975946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32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10" y="1110762"/>
            <a:ext cx="951036" cy="9510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11" y="2195146"/>
            <a:ext cx="951036" cy="95103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71" y="3279530"/>
            <a:ext cx="951036" cy="95103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11" y="4363914"/>
            <a:ext cx="946637" cy="94663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838987" y="1057699"/>
            <a:ext cx="823259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err="1"/>
              <a:t>кўчмас</a:t>
            </a:r>
            <a:r>
              <a:rPr lang="ru-RU" sz="4000" dirty="0"/>
              <a:t> </a:t>
            </a:r>
            <a:r>
              <a:rPr lang="ru-RU" sz="4000" dirty="0" err="1"/>
              <a:t>мулкни</a:t>
            </a:r>
            <a:r>
              <a:rPr lang="ru-RU" sz="4000" dirty="0"/>
              <a:t> </a:t>
            </a:r>
            <a:r>
              <a:rPr lang="ru-RU" sz="4000" dirty="0" err="1"/>
              <a:t>ишончли</a:t>
            </a:r>
            <a:r>
              <a:rPr lang="ru-RU" sz="4000" dirty="0"/>
              <a:t> </a:t>
            </a:r>
            <a:r>
              <a:rPr lang="ru-RU" sz="4000" dirty="0" err="1"/>
              <a:t>бошқариш</a:t>
            </a:r>
            <a:r>
              <a:rPr lang="ru-RU" sz="4000" dirty="0"/>
              <a:t> </a:t>
            </a:r>
            <a:r>
              <a:rPr lang="ru-RU" sz="4000" dirty="0" err="1"/>
              <a:t>ҳуқуқи</a:t>
            </a:r>
            <a:endParaRPr lang="ru-RU" sz="4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838987" y="2394531"/>
            <a:ext cx="600626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err="1"/>
              <a:t>бепул</a:t>
            </a:r>
            <a:r>
              <a:rPr lang="ru-RU" sz="4000" dirty="0"/>
              <a:t> </a:t>
            </a:r>
            <a:r>
              <a:rPr lang="ru-RU" sz="4000" dirty="0" err="1"/>
              <a:t>фойдаланиш</a:t>
            </a:r>
            <a:r>
              <a:rPr lang="ru-RU" sz="4000" dirty="0"/>
              <a:t> </a:t>
            </a:r>
            <a:r>
              <a:rPr lang="ru-RU" sz="4000" dirty="0" err="1"/>
              <a:t>ҳуқуқи</a:t>
            </a:r>
            <a:endParaRPr lang="ru-RU" sz="4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941287" y="3516898"/>
            <a:ext cx="142699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/>
              <a:t>рента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941287" y="5616816"/>
            <a:ext cx="19209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/>
              <a:t>ипотека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941287" y="4582246"/>
            <a:ext cx="207781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0" i="0" dirty="0">
                <a:solidFill>
                  <a:srgbClr val="000000"/>
                </a:solidFill>
                <a:effectLst/>
              </a:rPr>
              <a:t>сервитут</a:t>
            </a:r>
            <a:endParaRPr lang="ru-RU" sz="4000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022" y="5443899"/>
            <a:ext cx="946637" cy="94663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117" y="3178841"/>
            <a:ext cx="4747802" cy="3157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7229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трелка вниз 3"/>
          <p:cNvSpPr/>
          <p:nvPr/>
        </p:nvSpPr>
        <p:spPr>
          <a:xfrm>
            <a:off x="9923585" y="0"/>
            <a:ext cx="2268415" cy="6858000"/>
          </a:xfrm>
          <a:prstGeom prst="downArrow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12192000" cy="975946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3200" b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60529"/>
            <a:ext cx="4970655" cy="292792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4253501" y="2008534"/>
            <a:ext cx="5959010" cy="286232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chemeClr val="tx1"/>
                </a:solidFill>
                <a:latin typeface="Roboto"/>
              </a:rPr>
              <a:t> </a:t>
            </a:r>
            <a:r>
              <a:rPr lang="ru-RU" sz="2200" dirty="0" err="1">
                <a:solidFill>
                  <a:schemeClr val="tx1"/>
                </a:solidFill>
                <a:latin typeface="Roboto"/>
              </a:rPr>
              <a:t>Биноларга</a:t>
            </a:r>
            <a:r>
              <a:rPr lang="ru-RU" sz="2200" dirty="0">
                <a:solidFill>
                  <a:schemeClr val="tx1"/>
                </a:solidFill>
                <a:latin typeface="Roboto"/>
              </a:rPr>
              <a:t>, </a:t>
            </a:r>
            <a:r>
              <a:rPr lang="ru-RU" sz="2200" dirty="0" err="1">
                <a:solidFill>
                  <a:schemeClr val="tx1"/>
                </a:solidFill>
                <a:latin typeface="Roboto"/>
              </a:rPr>
              <a:t>иншоотларга</a:t>
            </a:r>
            <a:r>
              <a:rPr lang="ru-RU" sz="2200" dirty="0">
                <a:solidFill>
                  <a:schemeClr val="tx1"/>
                </a:solidFill>
                <a:latin typeface="Roboto"/>
              </a:rPr>
              <a:t> </a:t>
            </a:r>
            <a:r>
              <a:rPr lang="ru-RU" sz="2200" dirty="0" err="1">
                <a:solidFill>
                  <a:schemeClr val="tx1"/>
                </a:solidFill>
                <a:latin typeface="Roboto"/>
              </a:rPr>
              <a:t>ҳамда</a:t>
            </a:r>
            <a:r>
              <a:rPr lang="ru-RU" sz="2200" dirty="0">
                <a:solidFill>
                  <a:schemeClr val="tx1"/>
                </a:solidFill>
                <a:latin typeface="Roboto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Roboto"/>
              </a:rPr>
              <a:t>қурилиши</a:t>
            </a:r>
            <a:r>
              <a:rPr lang="ru-RU" sz="2200" dirty="0">
                <a:solidFill>
                  <a:schemeClr val="tx1"/>
                </a:solidFill>
                <a:latin typeface="Roboto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Roboto"/>
              </a:rPr>
              <a:t>тугалланмаган</a:t>
            </a:r>
            <a:r>
              <a:rPr lang="ru-RU" sz="2200" dirty="0">
                <a:solidFill>
                  <a:schemeClr val="tx1"/>
                </a:solidFill>
                <a:latin typeface="Roboto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Roboto"/>
              </a:rPr>
              <a:t>объектларга</a:t>
            </a:r>
            <a:r>
              <a:rPr lang="ru-RU" sz="2200" dirty="0">
                <a:solidFill>
                  <a:schemeClr val="tx1"/>
                </a:solidFill>
                <a:latin typeface="Roboto"/>
              </a:rPr>
              <a:t> </a:t>
            </a:r>
            <a:r>
              <a:rPr lang="ru-RU" sz="2200" dirty="0" err="1">
                <a:solidFill>
                  <a:schemeClr val="tx1"/>
                </a:solidFill>
                <a:latin typeface="Roboto"/>
              </a:rPr>
              <a:t>бўлган</a:t>
            </a:r>
            <a:r>
              <a:rPr lang="ru-RU" sz="2200" dirty="0">
                <a:solidFill>
                  <a:schemeClr val="tx1"/>
                </a:solidFill>
                <a:latin typeface="Roboto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Roboto"/>
              </a:rPr>
              <a:t>ҳуқуқларни</a:t>
            </a:r>
            <a:r>
              <a:rPr lang="ru-RU" sz="2200" dirty="0">
                <a:solidFill>
                  <a:schemeClr val="tx1"/>
                </a:solidFill>
                <a:latin typeface="Roboto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Roboto"/>
              </a:rPr>
              <a:t>давлат</a:t>
            </a:r>
            <a:r>
              <a:rPr lang="ru-RU" sz="2200" dirty="0">
                <a:solidFill>
                  <a:schemeClr val="tx1"/>
                </a:solidFill>
                <a:latin typeface="Roboto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Roboto"/>
              </a:rPr>
              <a:t>рўйхатидан</a:t>
            </a:r>
            <a:r>
              <a:rPr lang="ru-RU" sz="2200" dirty="0">
                <a:solidFill>
                  <a:schemeClr val="tx1"/>
                </a:solidFill>
                <a:latin typeface="Roboto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Roboto"/>
              </a:rPr>
              <a:t>ўтказиш</a:t>
            </a:r>
            <a:r>
              <a:rPr lang="ru-RU" sz="2200" dirty="0">
                <a:solidFill>
                  <a:schemeClr val="tx1"/>
                </a:solidFill>
                <a:latin typeface="Roboto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Roboto"/>
              </a:rPr>
              <a:t>ушбу</a:t>
            </a:r>
            <a:r>
              <a:rPr lang="ru-RU" sz="2200" dirty="0">
                <a:solidFill>
                  <a:schemeClr val="tx1"/>
                </a:solidFill>
                <a:latin typeface="Roboto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Roboto"/>
              </a:rPr>
              <a:t>кўчмас</a:t>
            </a:r>
            <a:r>
              <a:rPr lang="ru-RU" sz="2200" dirty="0">
                <a:solidFill>
                  <a:schemeClr val="tx1"/>
                </a:solidFill>
                <a:latin typeface="Roboto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Roboto"/>
              </a:rPr>
              <a:t>мулк</a:t>
            </a:r>
            <a:r>
              <a:rPr lang="ru-RU" sz="2200" dirty="0">
                <a:solidFill>
                  <a:schemeClr val="tx1"/>
                </a:solidFill>
                <a:latin typeface="Roboto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Roboto"/>
              </a:rPr>
              <a:t>жойлашган</a:t>
            </a:r>
            <a:r>
              <a:rPr lang="ru-RU" sz="2200" dirty="0">
                <a:solidFill>
                  <a:schemeClr val="tx1"/>
                </a:solidFill>
                <a:latin typeface="Roboto"/>
              </a:rPr>
              <a:t> ер </a:t>
            </a:r>
            <a:r>
              <a:rPr lang="ru-RU" sz="2200" dirty="0" err="1">
                <a:solidFill>
                  <a:schemeClr val="tx1"/>
                </a:solidFill>
                <a:latin typeface="Roboto"/>
              </a:rPr>
              <a:t>участкасига</a:t>
            </a:r>
            <a:r>
              <a:rPr lang="ru-RU" sz="2200" dirty="0">
                <a:solidFill>
                  <a:schemeClr val="tx1"/>
                </a:solidFill>
                <a:latin typeface="Roboto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Roboto"/>
              </a:rPr>
              <a:t>бўлган</a:t>
            </a:r>
            <a:r>
              <a:rPr lang="ru-RU" sz="2200" dirty="0">
                <a:solidFill>
                  <a:schemeClr val="tx1"/>
                </a:solidFill>
                <a:latin typeface="Roboto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Roboto"/>
              </a:rPr>
              <a:t>ҳуқуқлар</a:t>
            </a:r>
            <a:r>
              <a:rPr lang="ru-RU" sz="2200" dirty="0">
                <a:solidFill>
                  <a:schemeClr val="tx1"/>
                </a:solidFill>
                <a:latin typeface="Roboto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Roboto"/>
              </a:rPr>
              <a:t>давлат</a:t>
            </a:r>
            <a:r>
              <a:rPr lang="ru-RU" sz="2200" dirty="0">
                <a:solidFill>
                  <a:schemeClr val="tx1"/>
                </a:solidFill>
                <a:latin typeface="Roboto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Roboto"/>
              </a:rPr>
              <a:t>рўйхатидан</a:t>
            </a:r>
            <a:r>
              <a:rPr lang="ru-RU" sz="2200" dirty="0">
                <a:solidFill>
                  <a:schemeClr val="tx1"/>
                </a:solidFill>
                <a:latin typeface="Roboto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Roboto"/>
              </a:rPr>
              <a:t>ўтказилмагунига</a:t>
            </a:r>
            <a:r>
              <a:rPr lang="ru-RU" sz="2200" dirty="0">
                <a:solidFill>
                  <a:schemeClr val="tx1"/>
                </a:solidFill>
                <a:latin typeface="Roboto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Roboto"/>
              </a:rPr>
              <a:t>қадар</a:t>
            </a:r>
            <a:r>
              <a:rPr lang="ru-RU" sz="2200" dirty="0">
                <a:solidFill>
                  <a:schemeClr val="tx1"/>
                </a:solidFill>
                <a:latin typeface="Roboto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Roboto"/>
              </a:rPr>
              <a:t>амалга</a:t>
            </a:r>
            <a:r>
              <a:rPr lang="ru-RU" sz="2200" dirty="0">
                <a:solidFill>
                  <a:schemeClr val="tx1"/>
                </a:solidFill>
                <a:latin typeface="Roboto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Roboto"/>
              </a:rPr>
              <a:t>оширилмайди</a:t>
            </a:r>
            <a:r>
              <a:rPr lang="ru-RU" sz="2200" dirty="0">
                <a:solidFill>
                  <a:srgbClr val="000000"/>
                </a:solidFill>
                <a:latin typeface="Roboto"/>
              </a:rPr>
              <a:t>.</a:t>
            </a:r>
            <a:br>
              <a:rPr lang="ru-RU" sz="2400" dirty="0">
                <a:solidFill>
                  <a:srgbClr val="000000"/>
                </a:solidFill>
                <a:latin typeface="Roboto"/>
              </a:rPr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1110264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9505" y="1850658"/>
            <a:ext cx="4485794" cy="3421294"/>
          </a:xfrm>
          <a:prstGeom prst="rect">
            <a:avLst/>
          </a:prstGeom>
        </p:spPr>
      </p:pic>
      <p:sp>
        <p:nvSpPr>
          <p:cNvPr id="3" name="Стрелка вниз 2"/>
          <p:cNvSpPr/>
          <p:nvPr/>
        </p:nvSpPr>
        <p:spPr>
          <a:xfrm>
            <a:off x="9923585" y="0"/>
            <a:ext cx="2268415" cy="6858000"/>
          </a:xfrm>
          <a:prstGeom prst="downArrow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0" y="0"/>
            <a:ext cx="12192000" cy="975946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 err="1"/>
              <a:t>Кўчмас</a:t>
            </a:r>
            <a:r>
              <a:rPr lang="ru-RU" sz="3200" dirty="0"/>
              <a:t> </a:t>
            </a:r>
            <a:r>
              <a:rPr lang="ru-RU" sz="3200" dirty="0" err="1"/>
              <a:t>мулкнинг</a:t>
            </a:r>
            <a:r>
              <a:rPr lang="ru-RU" sz="3200" dirty="0"/>
              <a:t> кадастр </a:t>
            </a:r>
            <a:r>
              <a:rPr lang="ru-RU" sz="3200" dirty="0" err="1"/>
              <a:t>йиғмажилдини</a:t>
            </a:r>
            <a:r>
              <a:rPr lang="ru-RU" sz="3200" dirty="0"/>
              <a:t> </a:t>
            </a:r>
            <a:r>
              <a:rPr lang="ru-RU" sz="3200" dirty="0" err="1"/>
              <a:t>шакллантириш</a:t>
            </a:r>
            <a:r>
              <a:rPr lang="ru-RU" sz="3200" dirty="0"/>
              <a:t> </a:t>
            </a:r>
            <a:r>
              <a:rPr lang="ru-RU" sz="3200" dirty="0" err="1"/>
              <a:t>учун</a:t>
            </a:r>
            <a:r>
              <a:rPr lang="ru-RU" sz="3200" dirty="0"/>
              <a:t> </a:t>
            </a:r>
            <a:r>
              <a:rPr lang="ru-RU" sz="3200" dirty="0" err="1"/>
              <a:t>қуйидагилар</a:t>
            </a:r>
            <a:r>
              <a:rPr lang="ru-RU" sz="3200" dirty="0"/>
              <a:t> </a:t>
            </a:r>
            <a:r>
              <a:rPr lang="ru-RU" sz="3200" dirty="0" err="1"/>
              <a:t>асос</a:t>
            </a:r>
            <a:r>
              <a:rPr lang="ru-RU" sz="3200" dirty="0"/>
              <a:t> </a:t>
            </a:r>
            <a:r>
              <a:rPr lang="ru-RU" sz="3200" dirty="0" err="1"/>
              <a:t>бўлади</a:t>
            </a:r>
            <a:endParaRPr lang="ru-RU" sz="3200" b="1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469447991"/>
              </p:ext>
            </p:extLst>
          </p:nvPr>
        </p:nvGraphicFramePr>
        <p:xfrm>
          <a:off x="-105025" y="1225144"/>
          <a:ext cx="8046949" cy="5219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357658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трелка вниз 2"/>
          <p:cNvSpPr/>
          <p:nvPr/>
        </p:nvSpPr>
        <p:spPr>
          <a:xfrm>
            <a:off x="9923585" y="0"/>
            <a:ext cx="2268415" cy="6858000"/>
          </a:xfrm>
          <a:prstGeom prst="downArrow">
            <a:avLst/>
          </a:prstGeom>
          <a:solidFill>
            <a:srgbClr val="28339E"/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0" y="0"/>
            <a:ext cx="12192000" cy="975946"/>
          </a:xfrm>
          <a:prstGeom prst="rect">
            <a:avLst/>
          </a:prstGeom>
          <a:solidFill>
            <a:srgbClr val="7030A0"/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32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96" y="1946470"/>
            <a:ext cx="3770242" cy="377024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225478" y="2862095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400" dirty="0" err="1">
                <a:solidFill>
                  <a:srgbClr val="000000"/>
                </a:solidFill>
                <a:latin typeface="Roboto"/>
              </a:rPr>
              <a:t>Давлат</a:t>
            </a:r>
            <a:r>
              <a:rPr lang="ru-RU" sz="2400" dirty="0">
                <a:solidFill>
                  <a:srgbClr val="000000"/>
                </a:solidFill>
                <a:latin typeface="Roboto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Roboto"/>
              </a:rPr>
              <a:t>реестри</a:t>
            </a:r>
            <a:r>
              <a:rPr lang="ru-RU" sz="2400" dirty="0">
                <a:solidFill>
                  <a:srgbClr val="000000"/>
                </a:solidFill>
                <a:latin typeface="Roboto"/>
              </a:rPr>
              <a:t> </a:t>
            </a:r>
            <a:r>
              <a:rPr lang="ru-RU" sz="2400" dirty="0" err="1">
                <a:solidFill>
                  <a:srgbClr val="000000"/>
                </a:solidFill>
                <a:latin typeface="Roboto"/>
              </a:rPr>
              <a:t>кўчмас</a:t>
            </a:r>
            <a:r>
              <a:rPr lang="ru-RU" sz="2400" dirty="0">
                <a:solidFill>
                  <a:srgbClr val="000000"/>
                </a:solidFill>
                <a:latin typeface="Roboto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Roboto"/>
              </a:rPr>
              <a:t>мулк</a:t>
            </a:r>
            <a:r>
              <a:rPr lang="ru-RU" sz="2400" dirty="0">
                <a:solidFill>
                  <a:srgbClr val="000000"/>
                </a:solidFill>
                <a:latin typeface="Roboto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Roboto"/>
              </a:rPr>
              <a:t>унга</a:t>
            </a:r>
            <a:r>
              <a:rPr lang="ru-RU" sz="2400" dirty="0">
                <a:solidFill>
                  <a:srgbClr val="000000"/>
                </a:solidFill>
                <a:latin typeface="Roboto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Roboto"/>
              </a:rPr>
              <a:t>бўлган</a:t>
            </a:r>
            <a:r>
              <a:rPr lang="ru-RU" sz="2400" dirty="0">
                <a:solidFill>
                  <a:srgbClr val="000000"/>
                </a:solidFill>
                <a:latin typeface="Roboto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Roboto"/>
              </a:rPr>
              <a:t>ҳуқуқлар</a:t>
            </a:r>
            <a:r>
              <a:rPr lang="ru-RU" sz="2400" dirty="0">
                <a:solidFill>
                  <a:srgbClr val="000000"/>
                </a:solidFill>
                <a:latin typeface="Roboto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Roboto"/>
              </a:rPr>
              <a:t>шунингдек</a:t>
            </a:r>
            <a:r>
              <a:rPr lang="ru-RU" sz="2400" dirty="0">
                <a:solidFill>
                  <a:srgbClr val="000000"/>
                </a:solidFill>
                <a:latin typeface="Roboto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Roboto"/>
              </a:rPr>
              <a:t>ҳуқуқ</a:t>
            </a:r>
            <a:r>
              <a:rPr lang="ru-RU" sz="2400" dirty="0">
                <a:solidFill>
                  <a:srgbClr val="000000"/>
                </a:solidFill>
                <a:latin typeface="Roboto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Roboto"/>
              </a:rPr>
              <a:t>эгалари</a:t>
            </a:r>
            <a:r>
              <a:rPr lang="ru-RU" sz="2400" dirty="0">
                <a:solidFill>
                  <a:srgbClr val="000000"/>
                </a:solidFill>
                <a:latin typeface="Roboto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Roboto"/>
              </a:rPr>
              <a:t>тўғрисидаги</a:t>
            </a:r>
            <a:r>
              <a:rPr lang="ru-RU" sz="2400" dirty="0">
                <a:solidFill>
                  <a:srgbClr val="000000"/>
                </a:solidFill>
                <a:latin typeface="Roboto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Roboto"/>
              </a:rPr>
              <a:t>маълумотларнинг</a:t>
            </a:r>
            <a:r>
              <a:rPr lang="ru-RU" sz="2400" dirty="0">
                <a:solidFill>
                  <a:srgbClr val="000000"/>
                </a:solidFill>
                <a:latin typeface="Roboto"/>
              </a:rPr>
              <a:t> электрон </a:t>
            </a:r>
            <a:r>
              <a:rPr lang="ru-RU" sz="2400" dirty="0" err="1">
                <a:solidFill>
                  <a:srgbClr val="000000"/>
                </a:solidFill>
                <a:latin typeface="Roboto"/>
              </a:rPr>
              <a:t>базаси</a:t>
            </a:r>
            <a:r>
              <a:rPr lang="ru-RU" sz="2400" dirty="0">
                <a:solidFill>
                  <a:srgbClr val="000000"/>
                </a:solidFill>
                <a:latin typeface="Roboto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Roboto"/>
              </a:rPr>
              <a:t>тарздаги</a:t>
            </a:r>
            <a:r>
              <a:rPr lang="ru-RU" sz="2400" dirty="0">
                <a:solidFill>
                  <a:srgbClr val="000000"/>
                </a:solidFill>
                <a:latin typeface="Roboto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Roboto"/>
              </a:rPr>
              <a:t>тизимлаштирилган</a:t>
            </a:r>
            <a:r>
              <a:rPr lang="ru-RU" sz="2400" dirty="0">
                <a:solidFill>
                  <a:srgbClr val="000000"/>
                </a:solidFill>
                <a:latin typeface="Roboto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Roboto"/>
              </a:rPr>
              <a:t>маълумотлар</a:t>
            </a:r>
            <a:r>
              <a:rPr lang="ru-RU" sz="2400" dirty="0">
                <a:solidFill>
                  <a:srgbClr val="000000"/>
                </a:solidFill>
                <a:latin typeface="Roboto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Roboto"/>
              </a:rPr>
              <a:t>тўпламидан</a:t>
            </a:r>
            <a:r>
              <a:rPr lang="ru-RU" sz="2400" dirty="0">
                <a:solidFill>
                  <a:srgbClr val="000000"/>
                </a:solidFill>
                <a:latin typeface="Roboto"/>
              </a:rPr>
              <a:t> </a:t>
            </a:r>
            <a:r>
              <a:rPr lang="ru-RU" sz="2400" dirty="0" err="1">
                <a:solidFill>
                  <a:srgbClr val="000000"/>
                </a:solidFill>
                <a:latin typeface="Roboto"/>
              </a:rPr>
              <a:t>иборатдир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75489699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454</TotalTime>
  <Words>230</Words>
  <Application>Microsoft Office PowerPoint</Application>
  <PresentationFormat>Широкоэкранный</PresentationFormat>
  <Paragraphs>32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Roboto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Shohista Murodova</dc:creator>
  <cp:lastModifiedBy>Ibroximxon Toshev</cp:lastModifiedBy>
  <cp:revision>28</cp:revision>
  <dcterms:created xsi:type="dcterms:W3CDTF">2022-12-03T07:29:42Z</dcterms:created>
  <dcterms:modified xsi:type="dcterms:W3CDTF">2022-12-09T05:12:18Z</dcterms:modified>
</cp:coreProperties>
</file>